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media/image1.jpeg" ContentType="image/jpeg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40639" marR="40639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1pPr>
    <a:lvl2pPr marL="40639" marR="40639" indent="2667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2pPr>
    <a:lvl3pPr marL="40639" marR="40639" indent="533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3pPr>
    <a:lvl4pPr marL="40639" marR="40639" indent="800099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4pPr>
    <a:lvl5pPr marL="40639" marR="40639" indent="1066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5pPr>
    <a:lvl6pPr marL="40639" marR="40639" indent="13335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6pPr>
    <a:lvl7pPr marL="40639" marR="40639" indent="16129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7pPr>
    <a:lvl8pPr marL="40639" marR="40639" indent="1879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8pPr>
    <a:lvl9pPr marL="40639" marR="40639" indent="21463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8F44A2F1-9E1F-4B54-A3A2-5F16C0AD49E2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FF1F3"/>
          </a:solidFill>
        </a:fill>
      </a:tcStyle>
    </a:band2H>
    <a:firstCo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28575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Col>
    <a:lastRow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28575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lastRow>
    <a:firstRow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85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Row>
  </a:tblStyle>
  <a:tblStyle styleId="{C7B018BB-80A7-4F77-B60F-C8B233D01FF8}" styleName="">
    <a:tblBg/>
    <a:wholeTbl>
      <a:tcTxStyle b="def" i="def">
        <a:font>
          <a:latin typeface="ヒラギノ角ゴ ProN W3"/>
          <a:ea typeface="ヒラギノ角ゴ ProN W3"/>
          <a:cs typeface="ヒラギノ角ゴ ProN W3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de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def" i="def">
        <a:font>
          <a:latin typeface="ヒラギノ角ゴ ProN W3"/>
          <a:ea typeface="ヒラギノ角ゴ ProN W3"/>
          <a:cs typeface="ヒラギノ角ゴ ProN W3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de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def" i="def">
        <a:font>
          <a:latin typeface="ヒラギノ角ゴ ProN W3"/>
          <a:ea typeface="ヒラギノ角ゴ ProN W3"/>
          <a:cs typeface="ヒラギノ角ゴ ProN W3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de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de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de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def" i="def">
        <a:font>
          <a:latin typeface="ヒラギノ角ゴ ProN W3"/>
          <a:ea typeface="ヒラギノ角ゴ ProN W3"/>
          <a:cs typeface="ヒラギノ角ゴ ProN W3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de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de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de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def" i="def">
        <a:font>
          <a:latin typeface="ヒラギノ角ゴ ProN W3"/>
          <a:ea typeface="ヒラギノ角ゴ ProN W3"/>
          <a:cs typeface="ヒラギノ角ゴ ProN W3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de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de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de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def" i="def">
        <a:font>
          <a:latin typeface="ヒラギノ角ゴ ProN W3"/>
          <a:ea typeface="ヒラギノ角ゴ ProN W3"/>
          <a:cs typeface="ヒラギノ角ゴ ProN W3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def">
        <a:font>
          <a:latin typeface="ヒラギノ角ゴ ProN W6"/>
          <a:ea typeface="ヒラギノ角ゴ ProN W6"/>
          <a:cs typeface="ヒラギノ角ゴ ProN W6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def">
        <a:font>
          <a:latin typeface="ヒラギノ角ゴ ProN W6"/>
          <a:ea typeface="ヒラギノ角ゴ ProN W6"/>
          <a:cs typeface="ヒラギノ角ゴ ProN W6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def">
        <a:font>
          <a:latin typeface="ヒラギノ角ゴ ProN W6"/>
          <a:ea typeface="ヒラギノ角ゴ ProN W6"/>
          <a:cs typeface="ヒラギノ角ゴ ProN W6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 b="def" i="def">
        <a:font>
          <a:latin typeface="ヒラギノ角ゴ ProN W3"/>
          <a:ea typeface="ヒラギノ角ゴ ProN W3"/>
          <a:cs typeface="ヒラギノ角ゴ ProN W3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de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def" i="def">
        <a:font>
          <a:latin typeface="ヒラギノ角ゴ ProN W3"/>
          <a:ea typeface="ヒラギノ角ゴ ProN W3"/>
          <a:cs typeface="ヒラギノ角ゴ ProN W3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de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85" name="Shape 85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600">
        <a:latin typeface="+mn-lt"/>
        <a:ea typeface="+mn-ea"/>
        <a:cs typeface="+mn-cs"/>
        <a:sym typeface="ヒラギノ角ゴ Pro W3"/>
      </a:defRPr>
    </a:lvl1pPr>
    <a:lvl2pPr indent="228600" defTabSz="457200" latinLnBrk="0">
      <a:defRPr sz="1600">
        <a:latin typeface="+mn-lt"/>
        <a:ea typeface="+mn-ea"/>
        <a:cs typeface="+mn-cs"/>
        <a:sym typeface="ヒラギノ角ゴ Pro W3"/>
      </a:defRPr>
    </a:lvl2pPr>
    <a:lvl3pPr indent="457200" defTabSz="457200" latinLnBrk="0">
      <a:defRPr sz="1600">
        <a:latin typeface="+mn-lt"/>
        <a:ea typeface="+mn-ea"/>
        <a:cs typeface="+mn-cs"/>
        <a:sym typeface="ヒラギノ角ゴ Pro W3"/>
      </a:defRPr>
    </a:lvl3pPr>
    <a:lvl4pPr indent="685800" defTabSz="457200" latinLnBrk="0">
      <a:defRPr sz="1600">
        <a:latin typeface="+mn-lt"/>
        <a:ea typeface="+mn-ea"/>
        <a:cs typeface="+mn-cs"/>
        <a:sym typeface="ヒラギノ角ゴ Pro W3"/>
      </a:defRPr>
    </a:lvl4pPr>
    <a:lvl5pPr indent="914400" defTabSz="457200" latinLnBrk="0">
      <a:defRPr sz="1600">
        <a:latin typeface="+mn-lt"/>
        <a:ea typeface="+mn-ea"/>
        <a:cs typeface="+mn-cs"/>
        <a:sym typeface="ヒラギノ角ゴ Pro W3"/>
      </a:defRPr>
    </a:lvl5pPr>
    <a:lvl6pPr indent="1143000" defTabSz="457200" latinLnBrk="0">
      <a:defRPr sz="1600">
        <a:latin typeface="+mn-lt"/>
        <a:ea typeface="+mn-ea"/>
        <a:cs typeface="+mn-cs"/>
        <a:sym typeface="ヒラギノ角ゴ Pro W3"/>
      </a:defRPr>
    </a:lvl6pPr>
    <a:lvl7pPr indent="1371600" defTabSz="457200" latinLnBrk="0">
      <a:defRPr sz="1600">
        <a:latin typeface="+mn-lt"/>
        <a:ea typeface="+mn-ea"/>
        <a:cs typeface="+mn-cs"/>
        <a:sym typeface="ヒラギノ角ゴ Pro W3"/>
      </a:defRPr>
    </a:lvl7pPr>
    <a:lvl8pPr indent="1600200" defTabSz="457200" latinLnBrk="0">
      <a:defRPr sz="1600">
        <a:latin typeface="+mn-lt"/>
        <a:ea typeface="+mn-ea"/>
        <a:cs typeface="+mn-cs"/>
        <a:sym typeface="ヒラギノ角ゴ Pro W3"/>
      </a:defRPr>
    </a:lvl8pPr>
    <a:lvl9pPr indent="1828800" defTabSz="457200" latinLnBrk="0">
      <a:defRPr sz="1600">
        <a:latin typeface="+mn-lt"/>
        <a:ea typeface="+mn-ea"/>
        <a:cs typeface="+mn-cs"/>
        <a:sym typeface="ヒラギノ角ゴ Pro W3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tif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マスター 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タイトルテキスト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タイトルテキスト</a:t>
            </a:r>
          </a:p>
        </p:txBody>
      </p:sp>
      <p:sp>
        <p:nvSpPr>
          <p:cNvPr id="15" name="本文レベル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16" name="スライド番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マスター 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NXTマスタ.pdf" descr="NXTマスタ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25400" y="-19059"/>
            <a:ext cx="9207500" cy="6908818"/>
          </a:xfrm>
          <a:prstGeom prst="rect">
            <a:avLst/>
          </a:prstGeom>
          <a:ln w="12700"/>
        </p:spPr>
      </p:pic>
      <p:sp>
        <p:nvSpPr>
          <p:cNvPr id="24" name="タイトルテキスト"/>
          <p:cNvSpPr txBox="1"/>
          <p:nvPr>
            <p:ph type="title"/>
          </p:nvPr>
        </p:nvSpPr>
        <p:spPr>
          <a:xfrm>
            <a:off x="307181" y="409575"/>
            <a:ext cx="8483601" cy="622300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rgbClr val="FF6A00"/>
                </a:solidFill>
              </a:defRPr>
            </a:lvl1pPr>
          </a:lstStyle>
          <a:p>
            <a:pPr/>
            <a:r>
              <a:t>タイトルテキスト</a:t>
            </a:r>
          </a:p>
        </p:txBody>
      </p:sp>
      <p:sp>
        <p:nvSpPr>
          <p:cNvPr id="25" name="本文レベル1…"/>
          <p:cNvSpPr txBox="1"/>
          <p:nvPr>
            <p:ph type="body" idx="1"/>
          </p:nvPr>
        </p:nvSpPr>
        <p:spPr>
          <a:xfrm>
            <a:off x="889000" y="1489075"/>
            <a:ext cx="7899400" cy="5003800"/>
          </a:xfrm>
          <a:prstGeom prst="rect">
            <a:avLst/>
          </a:prstGeom>
        </p:spPr>
        <p:txBody>
          <a:bodyPr/>
          <a:lstStyle/>
          <a:p>
            <a:pPr/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26" name="スライド番号"/>
          <p:cNvSpPr txBox="1"/>
          <p:nvPr>
            <p:ph type="sldNum" sz="quarter" idx="2"/>
          </p:nvPr>
        </p:nvSpPr>
        <p:spPr>
          <a:xfrm>
            <a:off x="4387713" y="6477000"/>
            <a:ext cx="368574" cy="360822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2_標準デザイン new コピ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back.jpg" descr="back.jpg"/>
          <p:cNvPicPr>
            <a:picLocks noChangeAspect="0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-38100"/>
            <a:ext cx="9144000" cy="6859588"/>
          </a:xfrm>
          <a:prstGeom prst="rect">
            <a:avLst/>
          </a:prstGeom>
          <a:ln w="12700">
            <a:miter lim="400000"/>
          </a:ln>
        </p:spPr>
      </p:pic>
      <p:sp>
        <p:nvSpPr>
          <p:cNvPr id="34" name="タイトルテキスト"/>
          <p:cNvSpPr txBox="1"/>
          <p:nvPr>
            <p:ph type="title"/>
          </p:nvPr>
        </p:nvSpPr>
        <p:spPr>
          <a:xfrm>
            <a:off x="306387" y="0"/>
            <a:ext cx="8483601" cy="1441450"/>
          </a:xfrm>
          <a:prstGeom prst="rect">
            <a:avLst/>
          </a:prstGeom>
        </p:spPr>
        <p:txBody>
          <a:bodyPr/>
          <a:lstStyle>
            <a:lvl1pPr marL="39687" indent="-39687" algn="ctr">
              <a:defRPr>
                <a:solidFill>
                  <a:srgbClr val="FF6A00"/>
                </a:solidFill>
              </a:defRPr>
            </a:lvl1pPr>
          </a:lstStyle>
          <a:p>
            <a:pPr/>
            <a:r>
              <a:t>タイトルテキスト</a:t>
            </a:r>
          </a:p>
        </p:txBody>
      </p:sp>
      <p:sp>
        <p:nvSpPr>
          <p:cNvPr id="35" name="本文レベル1…"/>
          <p:cNvSpPr txBox="1"/>
          <p:nvPr>
            <p:ph type="body" idx="1"/>
          </p:nvPr>
        </p:nvSpPr>
        <p:spPr>
          <a:xfrm>
            <a:off x="889000" y="1489075"/>
            <a:ext cx="7899400" cy="5368925"/>
          </a:xfrm>
          <a:prstGeom prst="rect">
            <a:avLst/>
          </a:prstGeom>
        </p:spPr>
        <p:txBody>
          <a:bodyPr/>
          <a:lstStyle>
            <a:lvl1pPr marL="382587">
              <a:buClr>
                <a:srgbClr val="000000"/>
              </a:buClr>
              <a:buFont typeface="ヒラギノ角ゴ Pro W3"/>
            </a:lvl1pPr>
            <a:lvl2pPr marL="731837">
              <a:buClr>
                <a:srgbClr val="000000"/>
              </a:buClr>
              <a:buFont typeface="ヒラギノ角ゴ Pro W3"/>
            </a:lvl2pPr>
            <a:lvl3pPr marL="1131887">
              <a:spcBef>
                <a:spcPts val="600"/>
              </a:spcBef>
              <a:buClr>
                <a:srgbClr val="000000"/>
              </a:buClr>
              <a:buFont typeface="ヒラギノ角ゴ Pro W3"/>
            </a:lvl3pPr>
            <a:lvl4pPr marL="1589087">
              <a:spcBef>
                <a:spcPts val="500"/>
              </a:spcBef>
              <a:buClr>
                <a:srgbClr val="000000"/>
              </a:buClr>
              <a:buFont typeface="ヒラギノ角ゴ Pro W3"/>
            </a:lvl4pPr>
            <a:lvl5pPr marL="2046287">
              <a:spcBef>
                <a:spcPts val="500"/>
              </a:spcBef>
              <a:buClr>
                <a:srgbClr val="000000"/>
              </a:buClr>
              <a:buFont typeface="ヒラギノ角ゴ Pro W3"/>
            </a:lvl5pPr>
          </a:lstStyle>
          <a:p>
            <a:pPr/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36" name="スライド番号"/>
          <p:cNvSpPr txBox="1"/>
          <p:nvPr>
            <p:ph type="sldNum" sz="quarter" idx="2"/>
          </p:nvPr>
        </p:nvSpPr>
        <p:spPr>
          <a:xfrm>
            <a:off x="4345334" y="6388100"/>
            <a:ext cx="453332" cy="447229"/>
          </a:xfrm>
          <a:prstGeom prst="rect">
            <a:avLst/>
          </a:prstGeom>
        </p:spPr>
        <p:txBody>
          <a:bodyPr/>
          <a:lstStyle>
            <a:lvl1pPr defTabSz="584200">
              <a:defRPr sz="2400"/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標準デザイン new コピ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droppedImage.pdf" descr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56700" cy="6870700"/>
          </a:xfrm>
          <a:prstGeom prst="rect">
            <a:avLst/>
          </a:prstGeom>
          <a:ln w="12700"/>
        </p:spPr>
      </p:pic>
      <p:sp>
        <p:nvSpPr>
          <p:cNvPr id="44" name="タイトルテキスト"/>
          <p:cNvSpPr txBox="1"/>
          <p:nvPr>
            <p:ph type="title"/>
          </p:nvPr>
        </p:nvSpPr>
        <p:spPr>
          <a:xfrm>
            <a:off x="307181" y="409575"/>
            <a:ext cx="8483601" cy="622300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rgbClr val="FF6A00"/>
                </a:solidFill>
              </a:defRPr>
            </a:lvl1pPr>
          </a:lstStyle>
          <a:p>
            <a:pPr/>
            <a:r>
              <a:t>タイトルテキスト</a:t>
            </a:r>
          </a:p>
        </p:txBody>
      </p:sp>
      <p:sp>
        <p:nvSpPr>
          <p:cNvPr id="45" name="本文レベル1…"/>
          <p:cNvSpPr txBox="1"/>
          <p:nvPr>
            <p:ph type="body" idx="1"/>
          </p:nvPr>
        </p:nvSpPr>
        <p:spPr>
          <a:xfrm>
            <a:off x="889000" y="1489075"/>
            <a:ext cx="7899400" cy="5003800"/>
          </a:xfrm>
          <a:prstGeom prst="rect">
            <a:avLst/>
          </a:prstGeom>
        </p:spPr>
        <p:txBody>
          <a:bodyPr/>
          <a:lstStyle/>
          <a:p>
            <a:pPr/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46" name="スライド番号"/>
          <p:cNvSpPr txBox="1"/>
          <p:nvPr>
            <p:ph type="sldNum" sz="quarter" idx="2"/>
          </p:nvPr>
        </p:nvSpPr>
        <p:spPr>
          <a:xfrm>
            <a:off x="4387713" y="6477000"/>
            <a:ext cx="368574" cy="360822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標準デザイン new コピ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droppedImage.pdf" descr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56700" cy="6870700"/>
          </a:xfrm>
          <a:prstGeom prst="rect">
            <a:avLst/>
          </a:prstGeom>
          <a:ln w="12700"/>
        </p:spPr>
      </p:pic>
      <p:pic>
        <p:nvPicPr>
          <p:cNvPr id="54" name="droppedImage.png" descr="droppedImage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061200" y="101600"/>
            <a:ext cx="1955800" cy="304800"/>
          </a:xfrm>
          <a:prstGeom prst="rect">
            <a:avLst/>
          </a:prstGeom>
          <a:ln w="12700"/>
        </p:spPr>
      </p:pic>
      <p:sp>
        <p:nvSpPr>
          <p:cNvPr id="55" name="タイトルテキスト"/>
          <p:cNvSpPr txBox="1"/>
          <p:nvPr>
            <p:ph type="title"/>
          </p:nvPr>
        </p:nvSpPr>
        <p:spPr>
          <a:xfrm>
            <a:off x="307181" y="409575"/>
            <a:ext cx="8483601" cy="622300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rgbClr val="FF6A00"/>
                </a:solidFill>
              </a:defRPr>
            </a:lvl1pPr>
          </a:lstStyle>
          <a:p>
            <a:pPr/>
            <a:r>
              <a:t>タイトルテキスト</a:t>
            </a:r>
          </a:p>
        </p:txBody>
      </p:sp>
      <p:sp>
        <p:nvSpPr>
          <p:cNvPr id="56" name="本文レベル1…"/>
          <p:cNvSpPr txBox="1"/>
          <p:nvPr>
            <p:ph type="body" idx="1"/>
          </p:nvPr>
        </p:nvSpPr>
        <p:spPr>
          <a:xfrm>
            <a:off x="889000" y="1489075"/>
            <a:ext cx="7899400" cy="5003800"/>
          </a:xfrm>
          <a:prstGeom prst="rect">
            <a:avLst/>
          </a:prstGeom>
        </p:spPr>
        <p:txBody>
          <a:bodyPr/>
          <a:lstStyle/>
          <a:p>
            <a:pPr/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57" name="スライド番号"/>
          <p:cNvSpPr txBox="1"/>
          <p:nvPr>
            <p:ph type="sldNum" sz="quarter" idx="2"/>
          </p:nvPr>
        </p:nvSpPr>
        <p:spPr>
          <a:xfrm>
            <a:off x="4387713" y="6477000"/>
            <a:ext cx="368574" cy="360822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マスター 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四角形"/>
          <p:cNvSpPr/>
          <p:nvPr/>
        </p:nvSpPr>
        <p:spPr>
          <a:xfrm>
            <a:off x="6667500" y="-57151"/>
            <a:ext cx="2533006" cy="68947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1600">
                <a:solidFill>
                  <a:srgbClr val="FFFFFF"/>
                </a:solidFill>
              </a:defRPr>
            </a:pPr>
          </a:p>
        </p:txBody>
      </p:sp>
      <p:sp>
        <p:nvSpPr>
          <p:cNvPr id="65" name="タイトルテキスト"/>
          <p:cNvSpPr txBox="1"/>
          <p:nvPr>
            <p:ph type="title"/>
          </p:nvPr>
        </p:nvSpPr>
        <p:spPr>
          <a:xfrm>
            <a:off x="230435" y="291103"/>
            <a:ext cx="7558535" cy="554444"/>
          </a:xfrm>
          <a:prstGeom prst="rect">
            <a:avLst/>
          </a:prstGeom>
          <a:effectLst>
            <a:outerShdw sx="100000" sy="100000" kx="0" ky="0" algn="b" rotWithShape="0" blurRad="114300" dist="63500" dir="2700000">
              <a:srgbClr val="FFFFFF">
                <a:alpha val="75000"/>
              </a:srgbClr>
            </a:outerShdw>
          </a:effectLst>
        </p:spPr>
        <p:txBody>
          <a:bodyPr/>
          <a:lstStyle>
            <a:lvl1pPr>
              <a:defRPr sz="2200"/>
            </a:lvl1pPr>
          </a:lstStyle>
          <a:p>
            <a:pPr/>
            <a:r>
              <a:t>タイトルテキスト</a:t>
            </a:r>
          </a:p>
        </p:txBody>
      </p:sp>
      <p:sp>
        <p:nvSpPr>
          <p:cNvPr id="66" name="本文レベル1…"/>
          <p:cNvSpPr txBox="1"/>
          <p:nvPr>
            <p:ph type="body" idx="1"/>
          </p:nvPr>
        </p:nvSpPr>
        <p:spPr>
          <a:xfrm>
            <a:off x="317499" y="1184275"/>
            <a:ext cx="8509001" cy="5003801"/>
          </a:xfrm>
          <a:prstGeom prst="rect">
            <a:avLst/>
          </a:prstGeom>
        </p:spPr>
        <p:txBody>
          <a:bodyPr/>
          <a:lstStyle>
            <a:lvl1pPr marL="352367" indent="-311727">
              <a:defRPr sz="2000"/>
            </a:lvl1pPr>
            <a:lvl2pPr marL="757612" indent="-259772">
              <a:defRPr sz="2000"/>
            </a:lvl2pPr>
            <a:lvl3pPr marL="1160779" indent="-205739">
              <a:defRPr sz="1800"/>
            </a:lvl3pPr>
            <a:lvl4pPr marL="1627392" indent="-215152">
              <a:defRPr sz="1600"/>
            </a:lvl4pPr>
            <a:lvl5pPr marL="2069464" indent="-200025">
              <a:defRPr sz="1400"/>
            </a:lvl5pPr>
          </a:lstStyle>
          <a:p>
            <a:pPr/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pic>
        <p:nvPicPr>
          <p:cNvPr id="67" name="イメージ" descr="イメージ"/>
          <p:cNvPicPr>
            <a:picLocks noChangeAspect="1"/>
          </p:cNvPicPr>
          <p:nvPr/>
        </p:nvPicPr>
        <p:blipFill>
          <a:blip r:embed="rId2">
            <a:extLst/>
          </a:blip>
          <a:srcRect l="28399" t="17808" r="41134" b="64253"/>
          <a:stretch>
            <a:fillRect/>
          </a:stretch>
        </p:blipFill>
        <p:spPr>
          <a:xfrm>
            <a:off x="8129091" y="402828"/>
            <a:ext cx="843663" cy="331162"/>
          </a:xfrm>
          <a:prstGeom prst="rect">
            <a:avLst/>
          </a:prstGeom>
          <a:ln w="3175"/>
        </p:spPr>
      </p:pic>
      <p:sp>
        <p:nvSpPr>
          <p:cNvPr id="68" name="線"/>
          <p:cNvSpPr/>
          <p:nvPr/>
        </p:nvSpPr>
        <p:spPr>
          <a:xfrm>
            <a:off x="-1" y="908297"/>
            <a:ext cx="9144001" cy="1"/>
          </a:xfrm>
          <a:prstGeom prst="line">
            <a:avLst/>
          </a:prstGeom>
          <a:ln w="25400">
            <a:solidFill>
              <a:srgbClr val="F30001"/>
            </a:solidFill>
          </a:ln>
        </p:spPr>
        <p:txBody>
          <a:bodyPr lIns="0" tIns="0" rIns="0" bIns="0"/>
          <a:lstStyle/>
          <a:p>
            <a:pPr>
              <a:defRPr sz="1600"/>
            </a:pPr>
          </a:p>
        </p:txBody>
      </p:sp>
      <p:sp>
        <p:nvSpPr>
          <p:cNvPr id="69" name="スライド番号"/>
          <p:cNvSpPr txBox="1"/>
          <p:nvPr>
            <p:ph type="sldNum" sz="quarter" idx="2"/>
          </p:nvPr>
        </p:nvSpPr>
        <p:spPr>
          <a:xfrm>
            <a:off x="8693728" y="6445001"/>
            <a:ext cx="312069" cy="29898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タイトル&amp;サブタイト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タイトルテキスト"/>
          <p:cNvSpPr txBox="1"/>
          <p:nvPr>
            <p:ph type="title"/>
          </p:nvPr>
        </p:nvSpPr>
        <p:spPr>
          <a:xfrm>
            <a:off x="892968" y="1151929"/>
            <a:ext cx="7358064" cy="2321720"/>
          </a:xfrm>
          <a:prstGeom prst="rect">
            <a:avLst/>
          </a:prstGeom>
          <a:effectLst/>
        </p:spPr>
        <p:txBody>
          <a:bodyPr lIns="35718" tIns="35718" rIns="35718" bIns="35718" anchor="b">
            <a:normAutofit fontScale="100000" lnSpcReduction="0"/>
          </a:bodyPr>
          <a:lstStyle>
            <a:lvl1pPr marL="0" marR="0" algn="ctr" defTabSz="410765">
              <a:defRPr sz="5600">
                <a:solidFill>
                  <a:srgbClr val="000000"/>
                </a:solidFill>
                <a:uFillTx/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1pPr>
          </a:lstStyle>
          <a:p>
            <a:pPr/>
            <a:r>
              <a:t>タイトルテキスト</a:t>
            </a:r>
          </a:p>
        </p:txBody>
      </p:sp>
      <p:sp>
        <p:nvSpPr>
          <p:cNvPr id="77" name="本文レベル1…"/>
          <p:cNvSpPr txBox="1"/>
          <p:nvPr>
            <p:ph type="body" sz="quarter" idx="1"/>
          </p:nvPr>
        </p:nvSpPr>
        <p:spPr>
          <a:xfrm>
            <a:off x="892968" y="3545085"/>
            <a:ext cx="7358064" cy="794744"/>
          </a:xfrm>
          <a:prstGeom prst="rect">
            <a:avLst/>
          </a:prstGeom>
        </p:spPr>
        <p:txBody>
          <a:bodyPr lIns="35718" tIns="35718" rIns="35718" bIns="35718">
            <a:normAutofit fontScale="100000" lnSpcReduction="0"/>
          </a:bodyPr>
          <a:lstStyle>
            <a:lvl1pPr marL="0" marR="0" indent="0" algn="ctr" defTabSz="410765">
              <a:spcBef>
                <a:spcPts val="0"/>
              </a:spcBef>
              <a:buSzTx/>
              <a:buNone/>
              <a:defRPr sz="2600">
                <a:uFillTx/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1pPr>
            <a:lvl2pPr marL="0" marR="0" indent="0" algn="ctr" defTabSz="410765">
              <a:spcBef>
                <a:spcPts val="0"/>
              </a:spcBef>
              <a:buSzTx/>
              <a:buNone/>
              <a:defRPr sz="2600">
                <a:uFillTx/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2pPr>
            <a:lvl3pPr marL="0" marR="0" indent="0" algn="ctr" defTabSz="410765">
              <a:spcBef>
                <a:spcPts val="0"/>
              </a:spcBef>
              <a:buSzTx/>
              <a:buNone/>
              <a:defRPr sz="2600">
                <a:uFillTx/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3pPr>
            <a:lvl4pPr marL="0" marR="0" indent="0" algn="ctr" defTabSz="410765">
              <a:spcBef>
                <a:spcPts val="0"/>
              </a:spcBef>
              <a:buSzTx/>
              <a:buNone/>
              <a:defRPr sz="2600">
                <a:uFillTx/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4pPr>
            <a:lvl5pPr marL="0" marR="0" indent="0" algn="ctr" defTabSz="410765">
              <a:spcBef>
                <a:spcPts val="0"/>
              </a:spcBef>
              <a:buSzTx/>
              <a:buNone/>
              <a:defRPr sz="2600">
                <a:uFillTx/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5pPr>
          </a:lstStyle>
          <a:p>
            <a:pPr/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78" name="スライド番号"/>
          <p:cNvSpPr txBox="1"/>
          <p:nvPr>
            <p:ph type="sldNum" sz="quarter" idx="2"/>
          </p:nvPr>
        </p:nvSpPr>
        <p:spPr>
          <a:xfrm>
            <a:off x="4449876" y="6536531"/>
            <a:ext cx="239485" cy="232486"/>
          </a:xfrm>
          <a:prstGeom prst="rect">
            <a:avLst/>
          </a:prstGeom>
        </p:spPr>
        <p:txBody>
          <a:bodyPr lIns="35718" tIns="35718" rIns="35718" bIns="35718"/>
          <a:lstStyle>
            <a:lvl1pPr defTabSz="410765">
              <a:defRPr sz="1100">
                <a:uFillTx/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tif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四角形"/>
          <p:cNvSpPr/>
          <p:nvPr/>
        </p:nvSpPr>
        <p:spPr>
          <a:xfrm>
            <a:off x="6667500" y="-57150"/>
            <a:ext cx="2533006" cy="689472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" name="タイトルテキスト"/>
          <p:cNvSpPr txBox="1"/>
          <p:nvPr>
            <p:ph type="title"/>
          </p:nvPr>
        </p:nvSpPr>
        <p:spPr>
          <a:xfrm>
            <a:off x="230435" y="291103"/>
            <a:ext cx="7558535" cy="554444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127000" dist="76200" dir="2700000">
              <a:srgbClr val="FFFFFF">
                <a:alpha val="7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/>
            <a:r>
              <a:t>タイトルテキスト</a:t>
            </a:r>
          </a:p>
        </p:txBody>
      </p:sp>
      <p:sp>
        <p:nvSpPr>
          <p:cNvPr id="4" name="本文レベル1…"/>
          <p:cNvSpPr txBox="1"/>
          <p:nvPr>
            <p:ph type="body" idx="1"/>
          </p:nvPr>
        </p:nvSpPr>
        <p:spPr>
          <a:xfrm>
            <a:off x="317500" y="1184275"/>
            <a:ext cx="8509000" cy="5003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>
            <a:lvl2pPr>
              <a:spcBef>
                <a:spcPts val="600"/>
              </a:spcBef>
              <a:buChar char="–"/>
            </a:lvl2pPr>
            <a:lvl3pPr marL="1183639" indent="-228600">
              <a:spcBef>
                <a:spcPts val="500"/>
              </a:spcBef>
              <a:defRPr sz="2000"/>
            </a:lvl3pPr>
            <a:lvl4pPr marL="1640839" indent="-228600">
              <a:spcBef>
                <a:spcPts val="400"/>
              </a:spcBef>
              <a:buChar char="–"/>
              <a:defRPr sz="1700"/>
            </a:lvl4pPr>
            <a:lvl5pPr marL="2098039" indent="-228600">
              <a:spcBef>
                <a:spcPts val="400"/>
              </a:spcBef>
              <a:buChar char="»"/>
              <a:defRPr sz="1600"/>
            </a:lvl5pPr>
          </a:lstStyle>
          <a:p>
            <a:pPr/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pic>
        <p:nvPicPr>
          <p:cNvPr id="5" name="イメージ" descr="イメージ"/>
          <p:cNvPicPr>
            <a:picLocks noChangeAspect="1"/>
          </p:cNvPicPr>
          <p:nvPr/>
        </p:nvPicPr>
        <p:blipFill>
          <a:blip r:embed="rId2">
            <a:extLst/>
          </a:blip>
          <a:srcRect l="28399" t="17808" r="41134" b="64253"/>
          <a:stretch>
            <a:fillRect/>
          </a:stretch>
        </p:blipFill>
        <p:spPr>
          <a:xfrm>
            <a:off x="8129091" y="402828"/>
            <a:ext cx="843663" cy="331162"/>
          </a:xfrm>
          <a:prstGeom prst="rect">
            <a:avLst/>
          </a:prstGeom>
          <a:ln w="12700"/>
        </p:spPr>
      </p:pic>
      <p:sp>
        <p:nvSpPr>
          <p:cNvPr id="6" name="線"/>
          <p:cNvSpPr/>
          <p:nvPr/>
        </p:nvSpPr>
        <p:spPr>
          <a:xfrm>
            <a:off x="-1" y="908298"/>
            <a:ext cx="9144002" cy="1"/>
          </a:xfrm>
          <a:prstGeom prst="line">
            <a:avLst/>
          </a:prstGeom>
          <a:ln w="38100">
            <a:solidFill>
              <a:srgbClr val="F30001"/>
            </a:solidFill>
          </a:ln>
        </p:spPr>
        <p:txBody>
          <a:bodyPr lIns="0" tIns="0" rIns="0" bIns="0"/>
          <a:lstStyle/>
          <a:p>
            <a:pPr/>
          </a:p>
        </p:txBody>
      </p:sp>
      <p:sp>
        <p:nvSpPr>
          <p:cNvPr id="7" name="スライド番号"/>
          <p:cNvSpPr txBox="1"/>
          <p:nvPr>
            <p:ph type="sldNum" sz="quarter" idx="2"/>
          </p:nvPr>
        </p:nvSpPr>
        <p:spPr>
          <a:xfrm>
            <a:off x="8679601" y="6445001"/>
            <a:ext cx="340322" cy="323554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marL="0" marR="0" algn="ctr" defTabSz="457200">
              <a:defRPr sz="16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</p:sldLayoutIdLst>
  <p:transition xmlns:p14="http://schemas.microsoft.com/office/powerpoint/2010/main" spd="med" advClick="1"/>
  <p:txStyles>
    <p:titleStyle>
      <a:lvl1pPr marL="40639" marR="40639" indent="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rgbClr val="F30001"/>
          </a:solidFill>
          <a:uFill>
            <a:solidFill>
              <a:srgbClr val="FF6A00"/>
            </a:solidFill>
          </a:uFill>
          <a:latin typeface="+mj-lt"/>
          <a:ea typeface="+mj-ea"/>
          <a:cs typeface="+mj-cs"/>
          <a:sym typeface="ヒラギノ角ゴ Pro W6"/>
        </a:defRPr>
      </a:lvl1pPr>
      <a:lvl2pPr marL="40639" marR="40639" indent="2286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rgbClr val="F30001"/>
          </a:solidFill>
          <a:uFill>
            <a:solidFill>
              <a:srgbClr val="FF6A00"/>
            </a:solidFill>
          </a:uFill>
          <a:latin typeface="+mj-lt"/>
          <a:ea typeface="+mj-ea"/>
          <a:cs typeface="+mj-cs"/>
          <a:sym typeface="ヒラギノ角ゴ Pro W6"/>
        </a:defRPr>
      </a:lvl2pPr>
      <a:lvl3pPr marL="40639" marR="40639" indent="4572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rgbClr val="F30001"/>
          </a:solidFill>
          <a:uFill>
            <a:solidFill>
              <a:srgbClr val="FF6A00"/>
            </a:solidFill>
          </a:uFill>
          <a:latin typeface="+mj-lt"/>
          <a:ea typeface="+mj-ea"/>
          <a:cs typeface="+mj-cs"/>
          <a:sym typeface="ヒラギノ角ゴ Pro W6"/>
        </a:defRPr>
      </a:lvl3pPr>
      <a:lvl4pPr marL="40639" marR="40639" indent="6858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rgbClr val="F30001"/>
          </a:solidFill>
          <a:uFill>
            <a:solidFill>
              <a:srgbClr val="FF6A00"/>
            </a:solidFill>
          </a:uFill>
          <a:latin typeface="+mj-lt"/>
          <a:ea typeface="+mj-ea"/>
          <a:cs typeface="+mj-cs"/>
          <a:sym typeface="ヒラギノ角ゴ Pro W6"/>
        </a:defRPr>
      </a:lvl4pPr>
      <a:lvl5pPr marL="40639" marR="40639" indent="9144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rgbClr val="F30001"/>
          </a:solidFill>
          <a:uFill>
            <a:solidFill>
              <a:srgbClr val="FF6A00"/>
            </a:solidFill>
          </a:uFill>
          <a:latin typeface="+mj-lt"/>
          <a:ea typeface="+mj-ea"/>
          <a:cs typeface="+mj-cs"/>
          <a:sym typeface="ヒラギノ角ゴ Pro W6"/>
        </a:defRPr>
      </a:lvl5pPr>
      <a:lvl6pPr marL="40639" marR="40639" indent="11430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rgbClr val="F30001"/>
          </a:solidFill>
          <a:uFill>
            <a:solidFill>
              <a:srgbClr val="FF6A00"/>
            </a:solidFill>
          </a:uFill>
          <a:latin typeface="+mj-lt"/>
          <a:ea typeface="+mj-ea"/>
          <a:cs typeface="+mj-cs"/>
          <a:sym typeface="ヒラギノ角ゴ Pro W6"/>
        </a:defRPr>
      </a:lvl6pPr>
      <a:lvl7pPr marL="40639" marR="40639" indent="13716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rgbClr val="F30001"/>
          </a:solidFill>
          <a:uFill>
            <a:solidFill>
              <a:srgbClr val="FF6A00"/>
            </a:solidFill>
          </a:uFill>
          <a:latin typeface="+mj-lt"/>
          <a:ea typeface="+mj-ea"/>
          <a:cs typeface="+mj-cs"/>
          <a:sym typeface="ヒラギノ角ゴ Pro W6"/>
        </a:defRPr>
      </a:lvl7pPr>
      <a:lvl8pPr marL="40639" marR="40639" indent="16002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rgbClr val="F30001"/>
          </a:solidFill>
          <a:uFill>
            <a:solidFill>
              <a:srgbClr val="FF6A00"/>
            </a:solidFill>
          </a:uFill>
          <a:latin typeface="+mj-lt"/>
          <a:ea typeface="+mj-ea"/>
          <a:cs typeface="+mj-cs"/>
          <a:sym typeface="ヒラギノ角ゴ Pro W6"/>
        </a:defRPr>
      </a:lvl8pPr>
      <a:lvl9pPr marL="40639" marR="40639" indent="18288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rgbClr val="F30001"/>
          </a:solidFill>
          <a:uFill>
            <a:solidFill>
              <a:srgbClr val="FF6A00"/>
            </a:solidFill>
          </a:uFill>
          <a:latin typeface="+mj-lt"/>
          <a:ea typeface="+mj-ea"/>
          <a:cs typeface="+mj-cs"/>
          <a:sym typeface="ヒラギノ角ゴ Pro W6"/>
        </a:defRPr>
      </a:lvl9pPr>
    </p:titleStyle>
    <p:bodyStyle>
      <a:lvl1pPr marL="383540" marR="40639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200" u="none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ヒラギノ角ゴ Pro W3"/>
        </a:defRPr>
      </a:lvl1pPr>
      <a:lvl2pPr marL="783590" marR="40639" indent="-28575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200" u="none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ヒラギノ角ゴ Pro W3"/>
        </a:defRPr>
      </a:lvl2pPr>
      <a:lvl3pPr marL="1206500" marR="40639" indent="-2514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200" u="none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ヒラギノ角ゴ Pro W3"/>
        </a:defRPr>
      </a:lvl3pPr>
      <a:lvl4pPr marL="1708075" marR="40639" indent="-295835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200" u="none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ヒラギノ角ゴ Pro W3"/>
        </a:defRPr>
      </a:lvl4pPr>
      <a:lvl5pPr marL="2183764" marR="40639" indent="-314325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200" u="none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ヒラギノ角ゴ Pro W3"/>
        </a:defRPr>
      </a:lvl5pPr>
      <a:lvl6pPr marL="2183764" marR="40639" indent="-314325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200" u="none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ヒラギノ角ゴ Pro W3"/>
        </a:defRPr>
      </a:lvl6pPr>
      <a:lvl7pPr marL="2183764" marR="40639" indent="-314325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200" u="none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ヒラギノ角ゴ Pro W3"/>
        </a:defRPr>
      </a:lvl7pPr>
      <a:lvl8pPr marL="2183764" marR="40639" indent="-314325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200" u="none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ヒラギノ角ゴ Pro W3"/>
        </a:defRPr>
      </a:lvl8pPr>
      <a:lvl9pPr marL="2183764" marR="40639" indent="-314325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200" u="none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ヒラギノ角ゴ Pro W3"/>
        </a:defRPr>
      </a:lvl9pPr>
    </p:bodyStyle>
    <p:otherStyle>
      <a:lvl1pPr marL="0" marR="0" indent="0" algn="ctr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1pPr>
      <a:lvl2pPr marL="0" marR="0" indent="228600" algn="ctr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2pPr>
      <a:lvl3pPr marL="0" marR="0" indent="457200" algn="ctr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3pPr>
      <a:lvl4pPr marL="0" marR="0" indent="685800" algn="ctr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4pPr>
      <a:lvl5pPr marL="0" marR="0" indent="914400" algn="ctr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5pPr>
      <a:lvl6pPr marL="0" marR="0" indent="1143000" algn="ctr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6pPr>
      <a:lvl7pPr marL="0" marR="0" indent="1371600" algn="ctr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7pPr>
      <a:lvl8pPr marL="0" marR="0" indent="1600200" algn="ctr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8pPr>
      <a:lvl9pPr marL="0" marR="0" indent="1828800" algn="ctr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robot-programming.jp/" TargetMode="External"/><Relationship Id="rId3" Type="http://schemas.openxmlformats.org/officeDocument/2006/relationships/hyperlink" Target="mailto:support@robot-programming.jp" TargetMode="External"/><Relationship Id="rId4" Type="http://schemas.openxmlformats.org/officeDocument/2006/relationships/image" Target="../media/image1.tif"/><Relationship Id="rId5" Type="http://schemas.openxmlformats.org/officeDocument/2006/relationships/image" Target="../media/image2.tif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image" Target="../media/image1.tif"/><Relationship Id="rId5" Type="http://schemas.openxmlformats.org/officeDocument/2006/relationships/image" Target="../media/image7.png"/><Relationship Id="rId6" Type="http://schemas.openxmlformats.org/officeDocument/2006/relationships/image" Target="../media/image8.png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"/><Relationship Id="rId3" Type="http://schemas.openxmlformats.org/officeDocument/2006/relationships/image" Target="../media/image4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image" Target="../media/image1.tif"/><Relationship Id="rId5" Type="http://schemas.openxmlformats.org/officeDocument/2006/relationships/image" Target="../media/image7.png"/><Relationship Id="rId6" Type="http://schemas.openxmlformats.org/officeDocument/2006/relationships/image" Target="../media/image8.pn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四角形"/>
          <p:cNvSpPr/>
          <p:nvPr/>
        </p:nvSpPr>
        <p:spPr>
          <a:xfrm>
            <a:off x="6667500" y="-57150"/>
            <a:ext cx="2533006" cy="689472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88" name="実践ロボットプログラミング LEGO Mindstorms EV3 で目指せロボコン！…"/>
          <p:cNvSpPr txBox="1"/>
          <p:nvPr>
            <p:ph type="title"/>
          </p:nvPr>
        </p:nvSpPr>
        <p:spPr>
          <a:xfrm>
            <a:off x="482599" y="1082774"/>
            <a:ext cx="8178801" cy="5499101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60000"/>
              </a:lnSpc>
              <a:defRPr sz="3500"/>
            </a:pPr>
            <a:r>
              <a:rPr sz="3000">
                <a:solidFill>
                  <a:srgbClr val="E10201"/>
                </a:solidFill>
              </a:rPr>
              <a:t>実践ロボットプログラミング</a:t>
            </a:r>
            <a:br>
              <a:rPr sz="3000">
                <a:solidFill>
                  <a:srgbClr val="E10201"/>
                </a:solidFill>
              </a:rPr>
            </a:br>
            <a:r>
              <a:rPr sz="16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LEGO</a:t>
            </a:r>
            <a:r>
              <a:rPr sz="1600"/>
              <a:t> Mindstorms EV3</a:t>
            </a:r>
            <a:r>
              <a:rPr sz="16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 で目指せロボコン！</a:t>
            </a:r>
            <a:endParaRPr>
              <a:solidFill>
                <a:srgbClr val="000000"/>
              </a:solidFill>
            </a:endParaRPr>
          </a:p>
          <a:p>
            <a:pPr>
              <a:defRPr sz="1600">
                <a:latin typeface="+mn-lt"/>
                <a:ea typeface="+mn-ea"/>
                <a:cs typeface="+mn-cs"/>
                <a:sym typeface="ヒラギノ角ゴ Pro W3"/>
              </a:defRPr>
            </a:pPr>
            <a:endParaRPr>
              <a:solidFill>
                <a:srgbClr val="000000"/>
              </a:solidFill>
            </a:endParaRPr>
          </a:p>
          <a:p>
            <a:pPr>
              <a:defRPr sz="1600">
                <a:latin typeface="+mn-lt"/>
                <a:ea typeface="+mn-ea"/>
                <a:cs typeface="+mn-cs"/>
                <a:sym typeface="ヒラギノ角ゴ Pro W3"/>
              </a:defRPr>
            </a:pPr>
            <a:endParaRPr>
              <a:solidFill>
                <a:srgbClr val="000000"/>
              </a:solidFill>
            </a:endParaRPr>
          </a:p>
          <a:p>
            <a:pPr>
              <a:defRPr sz="1600">
                <a:latin typeface="+mn-lt"/>
                <a:ea typeface="+mn-ea"/>
                <a:cs typeface="+mn-cs"/>
                <a:sym typeface="ヒラギノ角ゴ Pro W3"/>
              </a:defRPr>
            </a:pPr>
            <a:endParaRPr>
              <a:solidFill>
                <a:srgbClr val="000000"/>
              </a:solidFill>
            </a:endParaRPr>
          </a:p>
          <a:p>
            <a:pPr>
              <a:defRPr sz="1600">
                <a:latin typeface="+mn-lt"/>
                <a:ea typeface="+mn-ea"/>
                <a:cs typeface="+mn-cs"/>
                <a:sym typeface="ヒラギノ角ゴ Pro W3"/>
              </a:defRPr>
            </a:pPr>
            <a:r>
              <a:rPr>
                <a:solidFill>
                  <a:srgbClr val="000000"/>
                </a:solidFill>
              </a:rPr>
              <a:t>WEB：</a:t>
            </a:r>
            <a:r>
              <a:rPr u="sng">
                <a:hlinkClick r:id="rId2" invalidUrl="" action="" tgtFrame="" tooltip="" history="1" highlightClick="0" endSnd="0"/>
              </a:rPr>
              <a:t>http://www.robot-programming.jp/</a:t>
            </a:r>
            <a:endParaRPr>
              <a:solidFill>
                <a:srgbClr val="000000"/>
              </a:solidFill>
            </a:endParaRPr>
          </a:p>
          <a:p>
            <a:pPr>
              <a:defRPr sz="1600">
                <a:latin typeface="+mn-lt"/>
                <a:ea typeface="+mn-ea"/>
                <a:cs typeface="+mn-cs"/>
                <a:sym typeface="ヒラギノ角ゴ Pro W3"/>
              </a:defRPr>
            </a:pPr>
            <a:r>
              <a:rPr>
                <a:solidFill>
                  <a:srgbClr val="000000"/>
                </a:solidFill>
              </a:rPr>
              <a:t>著者：</a:t>
            </a:r>
            <a:r>
              <a:rPr>
                <a:solidFill>
                  <a:srgbClr val="000000"/>
                </a:solidFill>
              </a:rPr>
              <a:t>藤吉弘亘, 藤井隆司, 鈴木裕利, </a:t>
            </a:r>
            <a:r>
              <a:rPr>
                <a:solidFill>
                  <a:srgbClr val="000000"/>
                </a:solidFill>
              </a:rPr>
              <a:t>石井成郎</a:t>
            </a:r>
            <a:endParaRPr>
              <a:solidFill>
                <a:srgbClr val="000000"/>
              </a:solidFill>
            </a:endParaRPr>
          </a:p>
          <a:p>
            <a:pPr>
              <a:defRPr sz="1600">
                <a:latin typeface="+mn-lt"/>
                <a:ea typeface="+mn-ea"/>
                <a:cs typeface="+mn-cs"/>
                <a:sym typeface="ヒラギノ角ゴ Pro W3"/>
              </a:defRPr>
            </a:pPr>
            <a:r>
              <a:rPr>
                <a:solidFill>
                  <a:srgbClr val="000000"/>
                </a:solidFill>
              </a:rPr>
              <a:t>E-mail：</a:t>
            </a:r>
            <a:r>
              <a:rPr u="sng">
                <a:hlinkClick r:id="rId3" invalidUrl="" action="" tgtFrame="" tooltip="" history="1" highlightClick="0" endSnd="0"/>
              </a:rPr>
              <a:t>support@robot-programming.jp</a:t>
            </a:r>
          </a:p>
        </p:txBody>
      </p:sp>
      <p:pic>
        <p:nvPicPr>
          <p:cNvPr id="89" name="イメージ" descr="イメージ"/>
          <p:cNvPicPr>
            <a:picLocks noChangeAspect="1"/>
          </p:cNvPicPr>
          <p:nvPr/>
        </p:nvPicPr>
        <p:blipFill>
          <a:blip r:embed="rId4">
            <a:extLst/>
          </a:blip>
          <a:srcRect l="28399" t="17808" r="41134" b="64253"/>
          <a:stretch>
            <a:fillRect/>
          </a:stretch>
        </p:blipFill>
        <p:spPr>
          <a:xfrm>
            <a:off x="8129091" y="402828"/>
            <a:ext cx="843663" cy="331162"/>
          </a:xfrm>
          <a:prstGeom prst="rect">
            <a:avLst/>
          </a:prstGeom>
          <a:ln w="12700"/>
        </p:spPr>
      </p:pic>
      <p:sp>
        <p:nvSpPr>
          <p:cNvPr id="90" name="線"/>
          <p:cNvSpPr/>
          <p:nvPr/>
        </p:nvSpPr>
        <p:spPr>
          <a:xfrm>
            <a:off x="-1" y="908298"/>
            <a:ext cx="9144002" cy="1"/>
          </a:xfrm>
          <a:prstGeom prst="line">
            <a:avLst/>
          </a:prstGeom>
          <a:ln w="38100">
            <a:solidFill>
              <a:srgbClr val="F30001"/>
            </a:solidFill>
          </a:ln>
        </p:spPr>
        <p:txBody>
          <a:bodyPr lIns="0" tIns="0" rIns="0" bIns="0"/>
          <a:lstStyle/>
          <a:p>
            <a:pPr/>
          </a:p>
        </p:txBody>
      </p:sp>
      <p:sp>
        <p:nvSpPr>
          <p:cNvPr id="91" name="線"/>
          <p:cNvSpPr/>
          <p:nvPr/>
        </p:nvSpPr>
        <p:spPr>
          <a:xfrm>
            <a:off x="-1" y="908298"/>
            <a:ext cx="9144002" cy="1"/>
          </a:xfrm>
          <a:prstGeom prst="line">
            <a:avLst/>
          </a:prstGeom>
          <a:ln w="38100">
            <a:solidFill>
              <a:srgbClr val="F30001"/>
            </a:solidFill>
          </a:ln>
        </p:spPr>
        <p:txBody>
          <a:bodyPr lIns="0" tIns="0" rIns="0" bIns="0"/>
          <a:lstStyle/>
          <a:p>
            <a:pPr/>
          </a:p>
        </p:txBody>
      </p:sp>
      <p:pic>
        <p:nvPicPr>
          <p:cNvPr id="92" name="イメージ" descr="イメージ"/>
          <p:cNvPicPr>
            <a:picLocks noChangeAspect="1"/>
          </p:cNvPicPr>
          <p:nvPr/>
        </p:nvPicPr>
        <p:blipFill>
          <a:blip r:embed="rId5">
            <a:extLst/>
          </a:blip>
          <a:srcRect l="0" t="0" r="0" b="17414"/>
          <a:stretch>
            <a:fillRect/>
          </a:stretch>
        </p:blipFill>
        <p:spPr>
          <a:xfrm flipH="1">
            <a:off x="6245550" y="4087066"/>
            <a:ext cx="1969860" cy="1875894"/>
          </a:xfrm>
          <a:prstGeom prst="rect">
            <a:avLst/>
          </a:prstGeom>
          <a:ln w="254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</p:pic>
      <p:sp>
        <p:nvSpPr>
          <p:cNvPr id="93" name="スライド番号"/>
          <p:cNvSpPr txBox="1"/>
          <p:nvPr>
            <p:ph type="sldNum" sz="quarter" idx="2"/>
          </p:nvPr>
        </p:nvSpPr>
        <p:spPr>
          <a:xfrm>
            <a:off x="8575786" y="6464300"/>
            <a:ext cx="377404" cy="254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/>
          <a:lstStyle>
            <a:lvl1pPr>
              <a:defRPr sz="1200">
                <a:uFillTx/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モータの回転角を変化させたときの直進距離を測定し、法則をみつける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モータの回転角を変化させたときの直進距離を測定し、法則をみつける</a:t>
            </a:r>
          </a:p>
        </p:txBody>
      </p:sp>
      <p:sp>
        <p:nvSpPr>
          <p:cNvPr id="194" name="線"/>
          <p:cNvSpPr/>
          <p:nvPr/>
        </p:nvSpPr>
        <p:spPr>
          <a:xfrm>
            <a:off x="3185672" y="2845344"/>
            <a:ext cx="587472" cy="5417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0"/>
                </a:moveTo>
                <a:lnTo>
                  <a:pt x="5803" y="21600"/>
                </a:lnTo>
                <a:lnTo>
                  <a:pt x="0" y="21600"/>
                </a:lnTo>
              </a:path>
            </a:pathLst>
          </a:custGeom>
          <a:ln w="25400">
            <a:solidFill>
              <a:srgbClr val="FF2600"/>
            </a:solidFill>
            <a:headEnd type="triangle"/>
          </a:ln>
        </p:spPr>
        <p:txBody>
          <a:bodyPr lIns="0" tIns="0" rIns="0" bIns="0"/>
          <a:lstStyle/>
          <a:p>
            <a:pPr/>
          </a:p>
        </p:txBody>
      </p:sp>
      <p:sp>
        <p:nvSpPr>
          <p:cNvPr id="195" name="角度：…"/>
          <p:cNvSpPr txBox="1"/>
          <p:nvPr/>
        </p:nvSpPr>
        <p:spPr>
          <a:xfrm>
            <a:off x="2414711" y="3268861"/>
            <a:ext cx="1497484" cy="609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1600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pPr>
            <a:r>
              <a:t>角度：</a:t>
            </a:r>
          </a:p>
          <a:p>
            <a:pPr>
              <a:defRPr sz="1600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pPr>
            <a:r>
              <a:t>180〜1440度</a:t>
            </a:r>
          </a:p>
        </p:txBody>
      </p:sp>
      <p:sp>
        <p:nvSpPr>
          <p:cNvPr id="196" name="四角形"/>
          <p:cNvSpPr/>
          <p:nvPr/>
        </p:nvSpPr>
        <p:spPr>
          <a:xfrm>
            <a:off x="6667500" y="-57150"/>
            <a:ext cx="2533006" cy="689472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97" name="50cm前進するには？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50cm前進するには？</a:t>
            </a:r>
          </a:p>
        </p:txBody>
      </p:sp>
      <p:pic>
        <p:nvPicPr>
          <p:cNvPr id="198" name="イメージ" descr="イメージ"/>
          <p:cNvPicPr>
            <a:picLocks noChangeAspect="1"/>
          </p:cNvPicPr>
          <p:nvPr/>
        </p:nvPicPr>
        <p:blipFill>
          <a:blip r:embed="rId2">
            <a:extLst/>
          </a:blip>
          <a:srcRect l="28399" t="17808" r="41134" b="64253"/>
          <a:stretch>
            <a:fillRect/>
          </a:stretch>
        </p:blipFill>
        <p:spPr>
          <a:xfrm>
            <a:off x="8129091" y="402828"/>
            <a:ext cx="843663" cy="331162"/>
          </a:xfrm>
          <a:prstGeom prst="rect">
            <a:avLst/>
          </a:prstGeom>
          <a:ln w="12700"/>
        </p:spPr>
      </p:pic>
      <p:sp>
        <p:nvSpPr>
          <p:cNvPr id="199" name="線"/>
          <p:cNvSpPr/>
          <p:nvPr/>
        </p:nvSpPr>
        <p:spPr>
          <a:xfrm>
            <a:off x="-1" y="908298"/>
            <a:ext cx="9144002" cy="1"/>
          </a:xfrm>
          <a:prstGeom prst="line">
            <a:avLst/>
          </a:prstGeom>
          <a:ln w="38100">
            <a:solidFill>
              <a:srgbClr val="F30001"/>
            </a:solidFill>
          </a:ln>
        </p:spPr>
        <p:txBody>
          <a:bodyPr lIns="0" tIns="0" rIns="0" bIns="0"/>
          <a:lstStyle/>
          <a:p>
            <a:pPr/>
          </a:p>
        </p:txBody>
      </p:sp>
      <p:sp>
        <p:nvSpPr>
          <p:cNvPr id="200" name="テキスト"/>
          <p:cNvSpPr txBox="1"/>
          <p:nvPr/>
        </p:nvSpPr>
        <p:spPr>
          <a:xfrm>
            <a:off x="8575786" y="6464300"/>
            <a:ext cx="377404" cy="254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/>
          <a:p>
            <a:pPr marL="0" marR="0" algn="r" defTabSz="457200">
              <a:defRPr sz="1200">
                <a:uFillTx/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pPr>
            <a:fld id="{86CB4B4D-7CA3-9044-876B-883B54F8677D}" type="slidenum"/>
            <a:r>
              <a:t>￼</a:t>
            </a:r>
          </a:p>
        </p:txBody>
      </p:sp>
      <p:graphicFrame>
        <p:nvGraphicFramePr>
          <p:cNvPr id="201" name="表"/>
          <p:cNvGraphicFramePr/>
          <p:nvPr/>
        </p:nvGraphicFramePr>
        <p:xfrm>
          <a:off x="4441344" y="2007112"/>
          <a:ext cx="3423966" cy="2942598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{8F44A2F1-9E1F-4B54-A3A2-5F16C0AD49E2}</a:tableStyleId>
              </a:tblPr>
              <a:tblGrid>
                <a:gridCol w="1137088"/>
                <a:gridCol w="1137088"/>
                <a:gridCol w="1137088"/>
              </a:tblGrid>
              <a:tr h="488316">
                <a:tc>
                  <a:txBody>
                    <a:bodyPr/>
                    <a:lstStyle/>
                    <a:p>
                      <a:pPr marR="40639" defTabSz="914400">
                        <a:spcBef>
                          <a:spcPts val="600"/>
                        </a:spcBef>
                        <a:tabLst>
                          <a:tab pos="558800" algn="l"/>
                        </a:tabLst>
                        <a:defRPr sz="1800">
                          <a:uFillTx/>
                        </a:defRPr>
                      </a:pPr>
                      <a:r>
                        <a:rPr sz="1500">
                          <a:uFill>
                            <a:solidFill>
                              <a:srgbClr val="000000"/>
                            </a:solidFill>
                          </a:uFill>
                          <a:latin typeface="ヒラギノ角ゴ ProN W3"/>
                          <a:ea typeface="ヒラギノ角ゴ ProN W3"/>
                          <a:cs typeface="ヒラギノ角ゴ ProN W3"/>
                          <a:sym typeface="ヒラギノ角ゴ ProN W3"/>
                        </a:rPr>
                        <a:t>角度[°]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marR="40639" defTabSz="914400">
                        <a:spcBef>
                          <a:spcPts val="600"/>
                        </a:spcBef>
                        <a:tabLst>
                          <a:tab pos="558800" algn="l"/>
                        </a:tabLst>
                        <a:defRPr sz="1800">
                          <a:uFillTx/>
                        </a:defRPr>
                      </a:pPr>
                      <a:r>
                        <a:rPr sz="1500">
                          <a:uFill>
                            <a:solidFill>
                              <a:srgbClr val="000000"/>
                            </a:solidFill>
                          </a:uFill>
                          <a:latin typeface="ヒラギノ角ゴ ProN W3"/>
                          <a:ea typeface="ヒラギノ角ゴ ProN W3"/>
                          <a:cs typeface="ヒラギノ角ゴ ProN W3"/>
                          <a:sym typeface="ヒラギノ角ゴ ProN W3"/>
                        </a:rPr>
                        <a:t>距離[cm]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marR="40639" defTabSz="914400">
                        <a:spcBef>
                          <a:spcPts val="600"/>
                        </a:spcBef>
                        <a:tabLst>
                          <a:tab pos="558800" algn="l"/>
                        </a:tabLst>
                        <a:defRPr sz="1800">
                          <a:uFillTx/>
                        </a:defRPr>
                      </a:pPr>
                      <a:r>
                        <a:rPr sz="1200">
                          <a:uFill>
                            <a:solidFill>
                              <a:srgbClr val="000000"/>
                            </a:solidFill>
                          </a:uFill>
                          <a:latin typeface="ヒラギノ角ゴ ProN W3"/>
                          <a:ea typeface="ヒラギノ角ゴ ProN W3"/>
                          <a:cs typeface="ヒラギノ角ゴ ProN W3"/>
                          <a:sym typeface="ヒラギノ角ゴ ProN W3"/>
                        </a:rPr>
                        <a:t>1cmあたりの回転角度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88316">
                <a:tc>
                  <a:txBody>
                    <a:bodyPr/>
                    <a:lstStyle/>
                    <a:p>
                      <a:pPr marR="40639" defTabSz="914400">
                        <a:spcBef>
                          <a:spcPts val="600"/>
                        </a:spcBef>
                        <a:tabLst>
                          <a:tab pos="558800" algn="l"/>
                        </a:tabLst>
                        <a:defRPr sz="1800">
                          <a:uFillTx/>
                        </a:defRPr>
                      </a:pPr>
                      <a:r>
                        <a:rPr sz="1500">
                          <a:uFill>
                            <a:solidFill>
                              <a:srgbClr val="000000"/>
                            </a:solidFill>
                          </a:uFill>
                          <a:latin typeface="ヒラギノ角ゴ ProN W3"/>
                          <a:ea typeface="ヒラギノ角ゴ ProN W3"/>
                          <a:cs typeface="ヒラギノ角ゴ ProN W3"/>
                          <a:sym typeface="ヒラギノ角ゴ ProN W3"/>
                        </a:rPr>
                        <a:t>180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marR="40639" defTabSz="914400">
                        <a:spcBef>
                          <a:spcPts val="600"/>
                        </a:spcBef>
                        <a:tabLst>
                          <a:tab pos="558800" algn="l"/>
                        </a:tabLst>
                        <a:defRPr sz="1800">
                          <a:uFillTx/>
                        </a:defRPr>
                      </a:pPr>
                      <a:r>
                        <a:rPr sz="1500">
                          <a:uFill>
                            <a:solidFill>
                              <a:srgbClr val="000000"/>
                            </a:solidFill>
                          </a:uFill>
                          <a:latin typeface="ヒラギノ角ゴ ProN W3"/>
                          <a:ea typeface="ヒラギノ角ゴ ProN W3"/>
                          <a:cs typeface="ヒラギノ角ゴ ProN W3"/>
                          <a:sym typeface="ヒラギノ角ゴ ProN W3"/>
                        </a:rPr>
                        <a:t>9.0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marR="40639" defTabSz="914400">
                        <a:spcBef>
                          <a:spcPts val="600"/>
                        </a:spcBef>
                        <a:tabLst>
                          <a:tab pos="558800" algn="l"/>
                        </a:tabLst>
                        <a:defRPr sz="1800">
                          <a:uFillTx/>
                        </a:defRPr>
                      </a:pPr>
                      <a:r>
                        <a:rPr sz="1500">
                          <a:uFill>
                            <a:solidFill>
                              <a:srgbClr val="000000"/>
                            </a:solidFill>
                          </a:uFill>
                          <a:latin typeface="ヒラギノ角ゴ ProN W3"/>
                          <a:ea typeface="ヒラギノ角ゴ ProN W3"/>
                          <a:cs typeface="ヒラギノ角ゴ ProN W3"/>
                          <a:sym typeface="ヒラギノ角ゴ ProN W3"/>
                        </a:rPr>
                        <a:t>20.0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DCDEE0"/>
                    </a:solidFill>
                  </a:tcPr>
                </a:tc>
              </a:tr>
              <a:tr h="488316">
                <a:tc>
                  <a:txBody>
                    <a:bodyPr/>
                    <a:lstStyle/>
                    <a:p>
                      <a:pPr marR="40639" defTabSz="914400">
                        <a:spcBef>
                          <a:spcPts val="600"/>
                        </a:spcBef>
                        <a:tabLst>
                          <a:tab pos="558800" algn="l"/>
                        </a:tabLst>
                        <a:defRPr sz="1800">
                          <a:uFillTx/>
                        </a:defRPr>
                      </a:pPr>
                      <a:r>
                        <a:rPr sz="1500">
                          <a:uFill>
                            <a:solidFill>
                              <a:srgbClr val="000000"/>
                            </a:solidFill>
                          </a:uFill>
                          <a:latin typeface="ヒラギノ角ゴ ProN W3"/>
                          <a:ea typeface="ヒラギノ角ゴ ProN W3"/>
                          <a:cs typeface="ヒラギノ角ゴ ProN W3"/>
                          <a:sym typeface="ヒラギノ角ゴ ProN W3"/>
                        </a:rPr>
                        <a:t>360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marR="40639" defTabSz="914400">
                        <a:spcBef>
                          <a:spcPts val="600"/>
                        </a:spcBef>
                        <a:tabLst>
                          <a:tab pos="558800" algn="l"/>
                        </a:tabLst>
                        <a:defRPr sz="1800">
                          <a:uFillTx/>
                        </a:defRPr>
                      </a:pPr>
                      <a:r>
                        <a:rPr sz="1500">
                          <a:uFill>
                            <a:solidFill>
                              <a:srgbClr val="000000"/>
                            </a:solidFill>
                          </a:uFill>
                          <a:latin typeface="ヒラギノ角ゴ ProN W3"/>
                          <a:ea typeface="ヒラギノ角ゴ ProN W3"/>
                          <a:cs typeface="ヒラギノ角ゴ ProN W3"/>
                          <a:sym typeface="ヒラギノ角ゴ ProN W3"/>
                        </a:rPr>
                        <a:t>17.5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marR="40639" defTabSz="914400">
                        <a:spcBef>
                          <a:spcPts val="600"/>
                        </a:spcBef>
                        <a:tabLst>
                          <a:tab pos="558800" algn="l"/>
                        </a:tabLst>
                        <a:defRPr sz="1800">
                          <a:uFillTx/>
                        </a:defRPr>
                      </a:pPr>
                      <a:r>
                        <a:rPr sz="1500">
                          <a:uFill>
                            <a:solidFill>
                              <a:srgbClr val="000000"/>
                            </a:solidFill>
                          </a:uFill>
                          <a:latin typeface="ヒラギノ角ゴ ProN W3"/>
                          <a:ea typeface="ヒラギノ角ゴ ProN W3"/>
                          <a:cs typeface="ヒラギノ角ゴ ProN W3"/>
                          <a:sym typeface="ヒラギノ角ゴ ProN W3"/>
                        </a:rPr>
                        <a:t>20.6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DCDEE0"/>
                    </a:solidFill>
                  </a:tcPr>
                </a:tc>
              </a:tr>
              <a:tr h="488316">
                <a:tc>
                  <a:txBody>
                    <a:bodyPr/>
                    <a:lstStyle/>
                    <a:p>
                      <a:pPr marR="40639" defTabSz="914400">
                        <a:spcBef>
                          <a:spcPts val="600"/>
                        </a:spcBef>
                        <a:tabLst>
                          <a:tab pos="558800" algn="l"/>
                        </a:tabLst>
                        <a:defRPr sz="1800">
                          <a:uFillTx/>
                        </a:defRPr>
                      </a:pPr>
                      <a:r>
                        <a:rPr sz="1500">
                          <a:uFill>
                            <a:solidFill>
                              <a:srgbClr val="000000"/>
                            </a:solidFill>
                          </a:uFill>
                          <a:latin typeface="ヒラギノ角ゴ ProN W3"/>
                          <a:ea typeface="ヒラギノ角ゴ ProN W3"/>
                          <a:cs typeface="ヒラギノ角ゴ ProN W3"/>
                          <a:sym typeface="ヒラギノ角ゴ ProN W3"/>
                        </a:rPr>
                        <a:t>720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marR="40639" defTabSz="914400">
                        <a:spcBef>
                          <a:spcPts val="600"/>
                        </a:spcBef>
                        <a:tabLst>
                          <a:tab pos="558800" algn="l"/>
                        </a:tabLst>
                        <a:defRPr sz="1800">
                          <a:uFillTx/>
                        </a:defRPr>
                      </a:pPr>
                      <a:r>
                        <a:rPr sz="1500">
                          <a:uFill>
                            <a:solidFill>
                              <a:srgbClr val="000000"/>
                            </a:solidFill>
                          </a:uFill>
                          <a:latin typeface="ヒラギノ角ゴ ProN W3"/>
                          <a:ea typeface="ヒラギノ角ゴ ProN W3"/>
                          <a:cs typeface="ヒラギノ角ゴ ProN W3"/>
                          <a:sym typeface="ヒラギノ角ゴ ProN W3"/>
                        </a:rPr>
                        <a:t>34.5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marR="40639" defTabSz="914400">
                        <a:spcBef>
                          <a:spcPts val="600"/>
                        </a:spcBef>
                        <a:tabLst>
                          <a:tab pos="558800" algn="l"/>
                        </a:tabLst>
                        <a:defRPr sz="1800">
                          <a:uFillTx/>
                        </a:defRPr>
                      </a:pPr>
                      <a:r>
                        <a:rPr sz="1500">
                          <a:uFill>
                            <a:solidFill>
                              <a:srgbClr val="000000"/>
                            </a:solidFill>
                          </a:uFill>
                          <a:latin typeface="ヒラギノ角ゴ ProN W3"/>
                          <a:ea typeface="ヒラギノ角ゴ ProN W3"/>
                          <a:cs typeface="ヒラギノ角ゴ ProN W3"/>
                          <a:sym typeface="ヒラギノ角ゴ ProN W3"/>
                        </a:rPr>
                        <a:t>20.8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DCDEE0"/>
                    </a:solidFill>
                  </a:tcPr>
                </a:tc>
              </a:tr>
              <a:tr h="488316">
                <a:tc>
                  <a:txBody>
                    <a:bodyPr/>
                    <a:lstStyle/>
                    <a:p>
                      <a:pPr marR="40639" defTabSz="914400">
                        <a:spcBef>
                          <a:spcPts val="600"/>
                        </a:spcBef>
                        <a:tabLst>
                          <a:tab pos="558800" algn="l"/>
                        </a:tabLst>
                        <a:defRPr sz="1800">
                          <a:uFillTx/>
                        </a:defRPr>
                      </a:pPr>
                      <a:r>
                        <a:rPr sz="1500">
                          <a:uFill>
                            <a:solidFill>
                              <a:srgbClr val="000000"/>
                            </a:solidFill>
                          </a:uFill>
                          <a:latin typeface="ヒラギノ角ゴ ProN W3"/>
                          <a:ea typeface="ヒラギノ角ゴ ProN W3"/>
                          <a:cs typeface="ヒラギノ角ゴ ProN W3"/>
                          <a:sym typeface="ヒラギノ角ゴ ProN W3"/>
                        </a:rPr>
                        <a:t>1080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marR="40639" defTabSz="914400">
                        <a:spcBef>
                          <a:spcPts val="600"/>
                        </a:spcBef>
                        <a:tabLst>
                          <a:tab pos="558800" algn="l"/>
                        </a:tabLst>
                        <a:defRPr sz="1800">
                          <a:uFillTx/>
                        </a:defRPr>
                      </a:pPr>
                      <a:r>
                        <a:rPr sz="1500">
                          <a:uFill>
                            <a:solidFill>
                              <a:srgbClr val="000000"/>
                            </a:solidFill>
                          </a:uFill>
                          <a:latin typeface="ヒラギノ角ゴ ProN W3"/>
                          <a:ea typeface="ヒラギノ角ゴ ProN W3"/>
                          <a:cs typeface="ヒラギノ角ゴ ProN W3"/>
                          <a:sym typeface="ヒラギノ角ゴ ProN W3"/>
                        </a:rPr>
                        <a:t>52.5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marR="40639" defTabSz="914400">
                        <a:spcBef>
                          <a:spcPts val="600"/>
                        </a:spcBef>
                        <a:tabLst>
                          <a:tab pos="558800" algn="l"/>
                        </a:tabLst>
                        <a:defRPr sz="1800">
                          <a:uFillTx/>
                        </a:defRPr>
                      </a:pPr>
                      <a:r>
                        <a:rPr sz="1500">
                          <a:uFill>
                            <a:solidFill>
                              <a:srgbClr val="000000"/>
                            </a:solidFill>
                          </a:uFill>
                          <a:latin typeface="ヒラギノ角ゴ ProN W3"/>
                          <a:ea typeface="ヒラギノ角ゴ ProN W3"/>
                          <a:cs typeface="ヒラギノ角ゴ ProN W3"/>
                          <a:sym typeface="ヒラギノ角ゴ ProN W3"/>
                        </a:rPr>
                        <a:t>20.5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DCDEE0"/>
                    </a:solidFill>
                  </a:tcPr>
                </a:tc>
              </a:tr>
              <a:tr h="488316">
                <a:tc>
                  <a:txBody>
                    <a:bodyPr/>
                    <a:lstStyle/>
                    <a:p>
                      <a:pPr marR="40639" defTabSz="914400">
                        <a:spcBef>
                          <a:spcPts val="600"/>
                        </a:spcBef>
                        <a:tabLst>
                          <a:tab pos="558800" algn="l"/>
                        </a:tabLst>
                        <a:defRPr sz="1800">
                          <a:uFillTx/>
                        </a:defRPr>
                      </a:pPr>
                      <a:r>
                        <a:rPr sz="1500">
                          <a:uFill>
                            <a:solidFill>
                              <a:srgbClr val="000000"/>
                            </a:solidFill>
                          </a:uFill>
                          <a:latin typeface="ヒラギノ角ゴ ProN W3"/>
                          <a:ea typeface="ヒラギノ角ゴ ProN W3"/>
                          <a:cs typeface="ヒラギノ角ゴ ProN W3"/>
                          <a:sym typeface="ヒラギノ角ゴ ProN W3"/>
                        </a:rPr>
                        <a:t>1440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marR="40639" defTabSz="914400">
                        <a:spcBef>
                          <a:spcPts val="600"/>
                        </a:spcBef>
                        <a:tabLst>
                          <a:tab pos="558800" algn="l"/>
                        </a:tabLst>
                        <a:defRPr sz="1800">
                          <a:uFillTx/>
                        </a:defRPr>
                      </a:pPr>
                      <a:r>
                        <a:rPr sz="1500">
                          <a:uFill>
                            <a:solidFill>
                              <a:srgbClr val="000000"/>
                            </a:solidFill>
                          </a:uFill>
                          <a:latin typeface="ヒラギノ角ゴ ProN W3"/>
                          <a:ea typeface="ヒラギノ角ゴ ProN W3"/>
                          <a:cs typeface="ヒラギノ角ゴ ProN W3"/>
                          <a:sym typeface="ヒラギノ角ゴ ProN W3"/>
                        </a:rPr>
                        <a:t>69.5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marR="40639" defTabSz="914400">
                        <a:spcBef>
                          <a:spcPts val="600"/>
                        </a:spcBef>
                        <a:tabLst>
                          <a:tab pos="558800" algn="l"/>
                        </a:tabLst>
                        <a:defRPr sz="1800">
                          <a:uFillTx/>
                        </a:defRPr>
                      </a:pPr>
                      <a:r>
                        <a:rPr sz="1500">
                          <a:uFill>
                            <a:solidFill>
                              <a:srgbClr val="000000"/>
                            </a:solidFill>
                          </a:uFill>
                          <a:latin typeface="ヒラギノ角ゴ ProN W3"/>
                          <a:ea typeface="ヒラギノ角ゴ ProN W3"/>
                          <a:cs typeface="ヒラギノ角ゴ ProN W3"/>
                          <a:sym typeface="ヒラギノ角ゴ ProN W3"/>
                        </a:rPr>
                        <a:t>20.4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DCDEE0"/>
                    </a:solidFill>
                  </a:tcPr>
                </a:tc>
              </a:tr>
            </a:tbl>
          </a:graphicData>
        </a:graphic>
      </p:graphicFrame>
      <p:sp>
        <p:nvSpPr>
          <p:cNvPr id="202" name="※1cmあたりの回転角度 ＝回転角度[°] / 距離[cm]"/>
          <p:cNvSpPr txBox="1"/>
          <p:nvPr/>
        </p:nvSpPr>
        <p:spPr>
          <a:xfrm>
            <a:off x="4010138" y="5057123"/>
            <a:ext cx="4273678" cy="279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400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1pPr>
          </a:lstStyle>
          <a:p>
            <a:pPr/>
            <a:r>
              <a:t>※1cmあたりの回転角度 ＝回転角度[°] / 距離[cm] </a:t>
            </a:r>
          </a:p>
        </p:txBody>
      </p:sp>
      <p:sp>
        <p:nvSpPr>
          <p:cNvPr id="203" name="線"/>
          <p:cNvSpPr/>
          <p:nvPr/>
        </p:nvSpPr>
        <p:spPr>
          <a:xfrm>
            <a:off x="7040756" y="4327292"/>
            <a:ext cx="468657" cy="1"/>
          </a:xfrm>
          <a:prstGeom prst="line">
            <a:avLst/>
          </a:prstGeom>
          <a:ln w="25400">
            <a:solidFill>
              <a:srgbClr val="FF2600"/>
            </a:solidFill>
          </a:ln>
        </p:spPr>
        <p:txBody>
          <a:bodyPr lIns="0" tIns="0" rIns="0" bIns="0"/>
          <a:lstStyle/>
          <a:p>
            <a:pPr/>
          </a:p>
        </p:txBody>
      </p:sp>
      <p:sp>
        <p:nvSpPr>
          <p:cNvPr id="204" name="中央値"/>
          <p:cNvSpPr txBox="1"/>
          <p:nvPr/>
        </p:nvSpPr>
        <p:spPr>
          <a:xfrm>
            <a:off x="7871333" y="4075201"/>
            <a:ext cx="764541" cy="304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600">
                <a:solidFill>
                  <a:srgbClr val="FF2600"/>
                </a:solidFill>
                <a:latin typeface="ヒラギノ角ゴ ProN W6"/>
                <a:ea typeface="ヒラギノ角ゴ ProN W6"/>
                <a:cs typeface="ヒラギノ角ゴ ProN W6"/>
                <a:sym typeface="ヒラギノ角ゴ ProN W6"/>
              </a:defRPr>
            </a:lvl1pPr>
          </a:lstStyle>
          <a:p>
            <a:pPr/>
            <a:r>
              <a:t>中央値</a:t>
            </a:r>
          </a:p>
        </p:txBody>
      </p:sp>
      <p:grpSp>
        <p:nvGrpSpPr>
          <p:cNvPr id="209" name="グループ"/>
          <p:cNvGrpSpPr/>
          <p:nvPr/>
        </p:nvGrpSpPr>
        <p:grpSpPr>
          <a:xfrm>
            <a:off x="1363763" y="5627748"/>
            <a:ext cx="5941049" cy="899152"/>
            <a:chOff x="0" y="0"/>
            <a:chExt cx="5941048" cy="899151"/>
          </a:xfrm>
        </p:grpSpPr>
        <p:sp>
          <p:nvSpPr>
            <p:cNvPr id="205" name="回転角度 = 直進したい距離 × 1cmあたりの回転角度"/>
            <p:cNvSpPr txBox="1"/>
            <p:nvPr/>
          </p:nvSpPr>
          <p:spPr>
            <a:xfrm>
              <a:off x="133509" y="110107"/>
              <a:ext cx="5674031" cy="3302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>
                  <a:latin typeface="ヒラギノ角ゴ ProN W3"/>
                  <a:ea typeface="ヒラギノ角ゴ ProN W3"/>
                  <a:cs typeface="ヒラギノ角ゴ ProN W3"/>
                  <a:sym typeface="ヒラギノ角ゴ ProN W3"/>
                </a:defRPr>
              </a:lvl1pPr>
            </a:lstStyle>
            <a:p>
              <a:pPr/>
              <a:r>
                <a:t>回転角度 = 直進したい距離 × 1cmあたりの回転角度 </a:t>
              </a:r>
            </a:p>
          </p:txBody>
        </p:sp>
        <p:sp>
          <p:nvSpPr>
            <p:cNvPr id="206" name="20.5度"/>
            <p:cNvSpPr txBox="1"/>
            <p:nvPr/>
          </p:nvSpPr>
          <p:spPr>
            <a:xfrm>
              <a:off x="4053569" y="535043"/>
              <a:ext cx="888976" cy="3302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>
                  <a:solidFill>
                    <a:srgbClr val="FF2600"/>
                  </a:solidFill>
                  <a:latin typeface="ヒラギノ角ゴ ProN W3"/>
                  <a:ea typeface="ヒラギノ角ゴ ProN W3"/>
                  <a:cs typeface="ヒラギノ角ゴ ProN W3"/>
                  <a:sym typeface="ヒラギノ角ゴ ProN W3"/>
                </a:defRPr>
              </a:lvl1pPr>
            </a:lstStyle>
            <a:p>
              <a:pPr/>
              <a:r>
                <a:t>20.5度</a:t>
              </a:r>
            </a:p>
          </p:txBody>
        </p:sp>
        <p:sp>
          <p:nvSpPr>
            <p:cNvPr id="207" name="四角形"/>
            <p:cNvSpPr/>
            <p:nvPr/>
          </p:nvSpPr>
          <p:spPr>
            <a:xfrm>
              <a:off x="0" y="0"/>
              <a:ext cx="5941049" cy="899152"/>
            </a:xfrm>
            <a:prstGeom prst="rect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208" name="線"/>
            <p:cNvSpPr/>
            <p:nvPr/>
          </p:nvSpPr>
          <p:spPr>
            <a:xfrm>
              <a:off x="3353045" y="487675"/>
              <a:ext cx="2290024" cy="1"/>
            </a:xfrm>
            <a:prstGeom prst="line">
              <a:avLst/>
            </a:prstGeom>
            <a:noFill/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/>
            </a:p>
          </p:txBody>
        </p:sp>
      </p:grpSp>
      <p:sp>
        <p:nvSpPr>
          <p:cNvPr id="210" name="RotateMotor(OUT_BC, 50, 180);"/>
          <p:cNvSpPr txBox="1"/>
          <p:nvPr/>
        </p:nvSpPr>
        <p:spPr>
          <a:xfrm>
            <a:off x="704088" y="2511989"/>
            <a:ext cx="3445530" cy="3608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RotateMotor(OUT_BC, 50, 180);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四角形"/>
          <p:cNvSpPr/>
          <p:nvPr/>
        </p:nvSpPr>
        <p:spPr>
          <a:xfrm>
            <a:off x="6667500" y="-57150"/>
            <a:ext cx="2533006" cy="689472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13" name="50cm前進するには？ (forward50cm.c）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50cm前進するには？ </a:t>
            </a:r>
            <a:r>
              <a:rPr sz="1800"/>
              <a:t>(forward50cm.c）</a:t>
            </a:r>
            <a:r>
              <a:rPr sz="1800">
                <a:latin typeface="+mn-lt"/>
                <a:ea typeface="+mn-ea"/>
                <a:cs typeface="+mn-cs"/>
                <a:sym typeface="ヒラギノ角ゴ Pro W3"/>
              </a:rPr>
              <a:t> </a:t>
            </a:r>
          </a:p>
        </p:txBody>
      </p:sp>
      <p:pic>
        <p:nvPicPr>
          <p:cNvPr id="214" name="イメージ" descr="イメージ"/>
          <p:cNvPicPr>
            <a:picLocks noChangeAspect="1"/>
          </p:cNvPicPr>
          <p:nvPr/>
        </p:nvPicPr>
        <p:blipFill>
          <a:blip r:embed="rId2">
            <a:extLst/>
          </a:blip>
          <a:srcRect l="28399" t="17808" r="41134" b="64253"/>
          <a:stretch>
            <a:fillRect/>
          </a:stretch>
        </p:blipFill>
        <p:spPr>
          <a:xfrm>
            <a:off x="8129091" y="402828"/>
            <a:ext cx="843663" cy="331162"/>
          </a:xfrm>
          <a:prstGeom prst="rect">
            <a:avLst/>
          </a:prstGeom>
          <a:ln w="12700"/>
        </p:spPr>
      </p:pic>
      <p:sp>
        <p:nvSpPr>
          <p:cNvPr id="215" name="線"/>
          <p:cNvSpPr/>
          <p:nvPr/>
        </p:nvSpPr>
        <p:spPr>
          <a:xfrm>
            <a:off x="-1" y="908298"/>
            <a:ext cx="9144002" cy="1"/>
          </a:xfrm>
          <a:prstGeom prst="line">
            <a:avLst/>
          </a:prstGeom>
          <a:ln w="38100">
            <a:solidFill>
              <a:srgbClr val="F30001"/>
            </a:solidFill>
          </a:ln>
        </p:spPr>
        <p:txBody>
          <a:bodyPr lIns="0" tIns="0" rIns="0" bIns="0"/>
          <a:lstStyle/>
          <a:p>
            <a:pPr/>
          </a:p>
        </p:txBody>
      </p:sp>
      <p:sp>
        <p:nvSpPr>
          <p:cNvPr id="216" name="テキスト"/>
          <p:cNvSpPr txBox="1"/>
          <p:nvPr/>
        </p:nvSpPr>
        <p:spPr>
          <a:xfrm>
            <a:off x="8575786" y="6464300"/>
            <a:ext cx="377404" cy="254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/>
          <a:p>
            <a:pPr marL="0" marR="0" algn="r" defTabSz="457200">
              <a:defRPr sz="1200">
                <a:uFillTx/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pPr>
            <a:fld id="{86CB4B4D-7CA3-9044-876B-883B54F8677D}" type="slidenum"/>
            <a:r>
              <a:t>￼</a:t>
            </a:r>
          </a:p>
        </p:txBody>
      </p:sp>
      <p:sp>
        <p:nvSpPr>
          <p:cNvPr id="217" name="実数型(double)を使用"/>
          <p:cNvSpPr txBox="1"/>
          <p:nvPr>
            <p:ph type="body" sz="quarter" idx="1"/>
          </p:nvPr>
        </p:nvSpPr>
        <p:spPr>
          <a:xfrm>
            <a:off x="317500" y="1184275"/>
            <a:ext cx="8509000" cy="403077"/>
          </a:xfrm>
          <a:prstGeom prst="rect">
            <a:avLst/>
          </a:prstGeom>
        </p:spPr>
        <p:txBody>
          <a:bodyPr/>
          <a:lstStyle/>
          <a:p>
            <a:pPr/>
            <a:r>
              <a:t>実数型(double)を使用</a:t>
            </a:r>
          </a:p>
        </p:txBody>
      </p:sp>
      <p:sp>
        <p:nvSpPr>
          <p:cNvPr id="218" name="#include &quot;./jissenPBL.h&quot;…"/>
          <p:cNvSpPr txBox="1"/>
          <p:nvPr/>
        </p:nvSpPr>
        <p:spPr>
          <a:xfrm>
            <a:off x="468489" y="1938779"/>
            <a:ext cx="8207022" cy="3048001"/>
          </a:xfrm>
          <a:prstGeom prst="rect">
            <a:avLst/>
          </a:prstGeom>
          <a:solidFill>
            <a:srgbClr val="FFFFFF">
              <a:alpha val="86999"/>
            </a:srgbClr>
          </a:solidFill>
          <a:ln w="25400">
            <a:solidFill>
              <a:srgbClr val="000000">
                <a:alpha val="50000"/>
              </a:srgbClr>
            </a:solidFill>
            <a:prstDash val="sysDot"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/>
          <a:p>
            <a:pPr>
              <a:buClr>
                <a:srgbClr val="000000"/>
              </a:buClr>
              <a:buFont typeface="Heiti TC Light"/>
              <a:defRPr sz="2200">
                <a:latin typeface="Osaka−等幅"/>
                <a:ea typeface="Osaka−等幅"/>
                <a:cs typeface="Osaka−等幅"/>
                <a:sym typeface="Osaka−等幅"/>
              </a:defRPr>
            </a:pPr>
            <a:r>
              <a:t>#include "./jissenPBL.h"</a:t>
            </a:r>
          </a:p>
          <a:p>
            <a:pPr>
              <a:buClr>
                <a:srgbClr val="000000"/>
              </a:buClr>
              <a:buFont typeface="Heiti TC Light"/>
              <a:defRPr sz="2200">
                <a:latin typeface="Osaka−等幅"/>
                <a:ea typeface="Osaka−等幅"/>
                <a:cs typeface="Osaka−等幅"/>
                <a:sym typeface="Osaka−等幅"/>
              </a:defRPr>
            </a:pPr>
            <a:r>
              <a:t>int main()</a:t>
            </a:r>
          </a:p>
          <a:p>
            <a:pPr>
              <a:buClr>
                <a:srgbClr val="000000"/>
              </a:buClr>
              <a:buFont typeface="Heiti TC Light"/>
              <a:defRPr sz="2200">
                <a:latin typeface="Osaka−等幅"/>
                <a:ea typeface="Osaka−等幅"/>
                <a:cs typeface="Osaka−等幅"/>
                <a:sym typeface="Osaka−等幅"/>
              </a:defRPr>
            </a:pPr>
            <a:r>
              <a:t>{</a:t>
            </a:r>
          </a:p>
          <a:p>
            <a:pPr>
              <a:buClr>
                <a:srgbClr val="000000"/>
              </a:buClr>
              <a:buFont typeface="Heiti TC Light"/>
              <a:defRPr sz="2200">
                <a:latin typeface="Osaka−等幅"/>
                <a:ea typeface="Osaka−等幅"/>
                <a:cs typeface="Osaka−等幅"/>
                <a:sym typeface="Osaka−等幅"/>
              </a:defRPr>
            </a:pPr>
            <a:r>
              <a:t>  double angle;</a:t>
            </a:r>
          </a:p>
          <a:p>
            <a:pPr>
              <a:buClr>
                <a:srgbClr val="000000"/>
              </a:buClr>
              <a:buFont typeface="Heiti TC Light"/>
              <a:defRPr sz="2200">
                <a:latin typeface="Osaka−等幅"/>
                <a:ea typeface="Osaka−等幅"/>
                <a:cs typeface="Osaka−等幅"/>
                <a:sym typeface="Osaka−等幅"/>
              </a:defRPr>
            </a:pPr>
            <a:r>
              <a:t>  OutputInit();</a:t>
            </a:r>
          </a:p>
          <a:p>
            <a:pPr>
              <a:buClr>
                <a:srgbClr val="000000"/>
              </a:buClr>
              <a:buFont typeface="Heiti TC Light"/>
              <a:defRPr sz="2200">
                <a:latin typeface="Osaka−等幅"/>
                <a:ea typeface="Osaka−等幅"/>
                <a:cs typeface="Osaka−等幅"/>
                <a:sym typeface="Osaka−等幅"/>
              </a:defRPr>
            </a:pPr>
          </a:p>
          <a:p>
            <a:pPr>
              <a:buClr>
                <a:srgbClr val="000000"/>
              </a:buClr>
              <a:buFont typeface="Heiti TC Light"/>
              <a:defRPr sz="2200">
                <a:latin typeface="Osaka−等幅"/>
                <a:ea typeface="Osaka−等幅"/>
                <a:cs typeface="Osaka−等幅"/>
                <a:sym typeface="Osaka−等幅"/>
              </a:defRPr>
            </a:pPr>
            <a:r>
              <a:t>　angle=50*20.5;</a:t>
            </a:r>
          </a:p>
          <a:p>
            <a:pPr>
              <a:buClr>
                <a:srgbClr val="000000"/>
              </a:buClr>
              <a:buFont typeface="Heiti TC Light"/>
              <a:defRPr sz="2200">
                <a:latin typeface="Osaka−等幅"/>
                <a:ea typeface="Osaka−等幅"/>
                <a:cs typeface="Osaka−等幅"/>
                <a:sym typeface="Osaka−等幅"/>
              </a:defRPr>
            </a:pPr>
            <a:r>
              <a:t>  RotateMotor(OUT_BC, 50, angle);</a:t>
            </a:r>
          </a:p>
          <a:p>
            <a:pPr>
              <a:buClr>
                <a:srgbClr val="000000"/>
              </a:buClr>
              <a:buFont typeface="Heiti TC Light"/>
              <a:defRPr sz="2200">
                <a:latin typeface="Osaka−等幅"/>
                <a:ea typeface="Osaka−等幅"/>
                <a:cs typeface="Osaka−等幅"/>
                <a:sym typeface="Osaka−等幅"/>
              </a:defRPr>
            </a:pPr>
            <a:r>
              <a:t>  Off(OUT_BC);</a:t>
            </a:r>
          </a:p>
          <a:p>
            <a:pPr>
              <a:buClr>
                <a:srgbClr val="000000"/>
              </a:buClr>
              <a:buFont typeface="Heiti TC Light"/>
              <a:defRPr sz="2200">
                <a:latin typeface="Osaka−等幅"/>
                <a:ea typeface="Osaka−等幅"/>
                <a:cs typeface="Osaka−等幅"/>
                <a:sym typeface="Osaka−等幅"/>
              </a:defRPr>
            </a:pPr>
            <a:r>
              <a:t>}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四角形"/>
          <p:cNvSpPr/>
          <p:nvPr/>
        </p:nvSpPr>
        <p:spPr>
          <a:xfrm>
            <a:off x="6667500" y="-57150"/>
            <a:ext cx="2533006" cy="689472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21" name="50cm前進するには？ (forward50cm.c）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50cm前進するには？ </a:t>
            </a:r>
            <a:r>
              <a:rPr sz="1800"/>
              <a:t>(forward50cm.c）</a:t>
            </a:r>
            <a:r>
              <a:rPr sz="1800">
                <a:latin typeface="+mn-lt"/>
                <a:ea typeface="+mn-ea"/>
                <a:cs typeface="+mn-cs"/>
                <a:sym typeface="ヒラギノ角ゴ Pro W3"/>
              </a:rPr>
              <a:t> </a:t>
            </a:r>
          </a:p>
        </p:txBody>
      </p:sp>
      <p:pic>
        <p:nvPicPr>
          <p:cNvPr id="222" name="イメージ" descr="イメージ"/>
          <p:cNvPicPr>
            <a:picLocks noChangeAspect="1"/>
          </p:cNvPicPr>
          <p:nvPr/>
        </p:nvPicPr>
        <p:blipFill>
          <a:blip r:embed="rId2">
            <a:extLst/>
          </a:blip>
          <a:srcRect l="28399" t="17808" r="41134" b="64253"/>
          <a:stretch>
            <a:fillRect/>
          </a:stretch>
        </p:blipFill>
        <p:spPr>
          <a:xfrm>
            <a:off x="8129091" y="402828"/>
            <a:ext cx="843663" cy="331162"/>
          </a:xfrm>
          <a:prstGeom prst="rect">
            <a:avLst/>
          </a:prstGeom>
          <a:ln w="12700"/>
        </p:spPr>
      </p:pic>
      <p:sp>
        <p:nvSpPr>
          <p:cNvPr id="223" name="線"/>
          <p:cNvSpPr/>
          <p:nvPr/>
        </p:nvSpPr>
        <p:spPr>
          <a:xfrm>
            <a:off x="-1" y="908298"/>
            <a:ext cx="9144002" cy="1"/>
          </a:xfrm>
          <a:prstGeom prst="line">
            <a:avLst/>
          </a:prstGeom>
          <a:ln w="38100">
            <a:solidFill>
              <a:srgbClr val="F30001"/>
            </a:solidFill>
          </a:ln>
        </p:spPr>
        <p:txBody>
          <a:bodyPr lIns="0" tIns="0" rIns="0" bIns="0"/>
          <a:lstStyle/>
          <a:p>
            <a:pPr/>
          </a:p>
        </p:txBody>
      </p:sp>
      <p:sp>
        <p:nvSpPr>
          <p:cNvPr id="224" name="テキスト"/>
          <p:cNvSpPr txBox="1"/>
          <p:nvPr/>
        </p:nvSpPr>
        <p:spPr>
          <a:xfrm>
            <a:off x="8575786" y="6464300"/>
            <a:ext cx="377404" cy="254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/>
          <a:p>
            <a:pPr marL="0" marR="0" algn="r" defTabSz="457200">
              <a:defRPr sz="1200">
                <a:uFillTx/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pPr>
            <a:fld id="{86CB4B4D-7CA3-9044-876B-883B54F8677D}" type="slidenum"/>
            <a:r>
              <a:t>￼</a:t>
            </a:r>
          </a:p>
        </p:txBody>
      </p:sp>
      <p:sp>
        <p:nvSpPr>
          <p:cNvPr id="225" name="関数化"/>
          <p:cNvSpPr txBox="1"/>
          <p:nvPr>
            <p:ph type="body" sz="quarter" idx="1"/>
          </p:nvPr>
        </p:nvSpPr>
        <p:spPr>
          <a:xfrm>
            <a:off x="317500" y="1184275"/>
            <a:ext cx="8509000" cy="403077"/>
          </a:xfrm>
          <a:prstGeom prst="rect">
            <a:avLst/>
          </a:prstGeom>
        </p:spPr>
        <p:txBody>
          <a:bodyPr/>
          <a:lstStyle/>
          <a:p>
            <a:pPr/>
            <a:r>
              <a:t>関数化</a:t>
            </a:r>
          </a:p>
        </p:txBody>
      </p:sp>
      <p:sp>
        <p:nvSpPr>
          <p:cNvPr id="226" name="#include &quot;./jissenPBL.h&quot;…"/>
          <p:cNvSpPr txBox="1"/>
          <p:nvPr/>
        </p:nvSpPr>
        <p:spPr>
          <a:xfrm>
            <a:off x="468489" y="1938779"/>
            <a:ext cx="8207022" cy="4508501"/>
          </a:xfrm>
          <a:prstGeom prst="rect">
            <a:avLst/>
          </a:prstGeom>
          <a:solidFill>
            <a:srgbClr val="FFFFFF">
              <a:alpha val="86999"/>
            </a:srgbClr>
          </a:solidFill>
          <a:ln w="25400">
            <a:solidFill>
              <a:srgbClr val="000000">
                <a:alpha val="50000"/>
              </a:srgbClr>
            </a:solidFill>
            <a:prstDash val="sysDot"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/>
          <a:p>
            <a:pPr>
              <a:buClr>
                <a:srgbClr val="000000"/>
              </a:buClr>
              <a:buFont typeface="Heiti TC Light"/>
              <a:defRPr sz="2200">
                <a:latin typeface="Osaka−等幅"/>
                <a:ea typeface="Osaka−等幅"/>
                <a:cs typeface="Osaka−等幅"/>
                <a:sym typeface="Osaka−等幅"/>
              </a:defRPr>
            </a:pPr>
            <a:r>
              <a:t>#include "./jissenPBL.h"</a:t>
            </a:r>
          </a:p>
          <a:p>
            <a:pPr>
              <a:buClr>
                <a:srgbClr val="000000"/>
              </a:buClr>
              <a:buFont typeface="Heiti TC Light"/>
              <a:defRPr sz="2200">
                <a:latin typeface="Osaka−等幅"/>
                <a:ea typeface="Osaka−等幅"/>
                <a:cs typeface="Osaka−等幅"/>
                <a:sym typeface="Osaka−等幅"/>
              </a:defRPr>
            </a:pPr>
          </a:p>
          <a:p>
            <a:pPr>
              <a:buClr>
                <a:srgbClr val="000000"/>
              </a:buClr>
              <a:buFont typeface="Heiti TC Light"/>
              <a:defRPr sz="2200">
                <a:latin typeface="Osaka−等幅"/>
                <a:ea typeface="Osaka−等幅"/>
                <a:cs typeface="Osaka−等幅"/>
                <a:sym typeface="Osaka−等幅"/>
              </a:defRPr>
            </a:pPr>
            <a:r>
              <a:t>void forward_cm(double cm){</a:t>
            </a:r>
          </a:p>
          <a:p>
            <a:pPr lvl="1">
              <a:buClr>
                <a:srgbClr val="000000"/>
              </a:buClr>
              <a:buFont typeface="Heiti TC Light"/>
              <a:defRPr sz="2200">
                <a:latin typeface="Osaka−等幅"/>
                <a:ea typeface="Osaka−等幅"/>
                <a:cs typeface="Osaka−等幅"/>
                <a:sym typeface="Osaka−等幅"/>
              </a:defRPr>
            </a:pPr>
            <a:r>
              <a:t>double angle;</a:t>
            </a:r>
          </a:p>
          <a:p>
            <a:pPr lvl="1">
              <a:buClr>
                <a:srgbClr val="000000"/>
              </a:buClr>
              <a:buFont typeface="Heiti TC Light"/>
              <a:defRPr sz="2200">
                <a:latin typeface="Osaka−等幅"/>
                <a:ea typeface="Osaka−等幅"/>
                <a:cs typeface="Osaka−等幅"/>
                <a:sym typeface="Osaka−等幅"/>
              </a:defRPr>
            </a:pPr>
            <a:r>
              <a:t>angle=cm*20.5;</a:t>
            </a:r>
          </a:p>
          <a:p>
            <a:pPr>
              <a:buClr>
                <a:srgbClr val="000000"/>
              </a:buClr>
              <a:buFont typeface="Heiti TC Light"/>
              <a:defRPr sz="2200">
                <a:latin typeface="Osaka−等幅"/>
                <a:ea typeface="Osaka−等幅"/>
                <a:cs typeface="Osaka−等幅"/>
                <a:sym typeface="Osaka−等幅"/>
              </a:defRPr>
            </a:pPr>
            <a:r>
              <a:t>  RotateMotor(OUT_BC, 50, angle);</a:t>
            </a:r>
          </a:p>
          <a:p>
            <a:pPr>
              <a:buClr>
                <a:srgbClr val="000000"/>
              </a:buClr>
              <a:buFont typeface="Heiti TC Light"/>
              <a:defRPr sz="2200">
                <a:latin typeface="Osaka−等幅"/>
                <a:ea typeface="Osaka−等幅"/>
                <a:cs typeface="Osaka−等幅"/>
                <a:sym typeface="Osaka−等幅"/>
              </a:defRPr>
            </a:pPr>
            <a:r>
              <a:t>}</a:t>
            </a:r>
          </a:p>
          <a:p>
            <a:pPr>
              <a:buClr>
                <a:srgbClr val="000000"/>
              </a:buClr>
              <a:buFont typeface="Heiti TC Light"/>
              <a:defRPr sz="2200">
                <a:latin typeface="Osaka−等幅"/>
                <a:ea typeface="Osaka−等幅"/>
                <a:cs typeface="Osaka−等幅"/>
                <a:sym typeface="Osaka−等幅"/>
              </a:defRPr>
            </a:pPr>
          </a:p>
          <a:p>
            <a:pPr>
              <a:buClr>
                <a:srgbClr val="000000"/>
              </a:buClr>
              <a:buFont typeface="Heiti TC Light"/>
              <a:defRPr sz="2200">
                <a:latin typeface="Osaka−等幅"/>
                <a:ea typeface="Osaka−等幅"/>
                <a:cs typeface="Osaka−等幅"/>
                <a:sym typeface="Osaka−等幅"/>
              </a:defRPr>
            </a:pPr>
            <a:r>
              <a:t>int main()</a:t>
            </a:r>
          </a:p>
          <a:p>
            <a:pPr>
              <a:buClr>
                <a:srgbClr val="000000"/>
              </a:buClr>
              <a:buFont typeface="Heiti TC Light"/>
              <a:defRPr sz="2200">
                <a:latin typeface="Osaka−等幅"/>
                <a:ea typeface="Osaka−等幅"/>
                <a:cs typeface="Osaka−等幅"/>
                <a:sym typeface="Osaka−等幅"/>
              </a:defRPr>
            </a:pPr>
            <a:r>
              <a:t>{</a:t>
            </a:r>
          </a:p>
          <a:p>
            <a:pPr>
              <a:buClr>
                <a:srgbClr val="000000"/>
              </a:buClr>
              <a:buFont typeface="Heiti TC Light"/>
              <a:defRPr sz="2200">
                <a:latin typeface="Osaka−等幅"/>
                <a:ea typeface="Osaka−等幅"/>
                <a:cs typeface="Osaka−等幅"/>
                <a:sym typeface="Osaka−等幅"/>
              </a:defRPr>
            </a:pPr>
            <a:r>
              <a:t>  OutputInit();</a:t>
            </a:r>
          </a:p>
          <a:p>
            <a:pPr>
              <a:buClr>
                <a:srgbClr val="000000"/>
              </a:buClr>
              <a:buFont typeface="Heiti TC Light"/>
              <a:defRPr sz="2200">
                <a:latin typeface="Osaka−等幅"/>
                <a:ea typeface="Osaka−等幅"/>
                <a:cs typeface="Osaka−等幅"/>
                <a:sym typeface="Osaka−等幅"/>
              </a:defRPr>
            </a:pPr>
          </a:p>
          <a:p>
            <a:pPr>
              <a:buClr>
                <a:srgbClr val="000000"/>
              </a:buClr>
              <a:buFont typeface="Heiti TC Light"/>
              <a:defRPr sz="2200">
                <a:latin typeface="Osaka−等幅"/>
                <a:ea typeface="Osaka−等幅"/>
                <a:cs typeface="Osaka−等幅"/>
                <a:sym typeface="Osaka−等幅"/>
              </a:defRPr>
            </a:pPr>
            <a:r>
              <a:t>  forward_cm(50.0);</a:t>
            </a:r>
          </a:p>
          <a:p>
            <a:pPr>
              <a:buClr>
                <a:srgbClr val="000000"/>
              </a:buClr>
              <a:buFont typeface="Heiti TC Light"/>
              <a:defRPr sz="2200">
                <a:latin typeface="Osaka−等幅"/>
                <a:ea typeface="Osaka−等幅"/>
                <a:cs typeface="Osaka−等幅"/>
                <a:sym typeface="Osaka−等幅"/>
              </a:defRPr>
            </a:pPr>
            <a:r>
              <a:t>  Off(OUT_BC);</a:t>
            </a:r>
          </a:p>
          <a:p>
            <a:pPr>
              <a:buClr>
                <a:srgbClr val="000000"/>
              </a:buClr>
              <a:buFont typeface="Heiti TC Light"/>
              <a:defRPr sz="2200">
                <a:latin typeface="Osaka−等幅"/>
                <a:ea typeface="Osaka−等幅"/>
                <a:cs typeface="Osaka−等幅"/>
                <a:sym typeface="Osaka−等幅"/>
              </a:defRPr>
            </a:pPr>
            <a:r>
              <a:t>}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8" name="イメージ" descr="イメージ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347461" y="4561585"/>
            <a:ext cx="1790701" cy="1866901"/>
          </a:xfrm>
          <a:prstGeom prst="rect">
            <a:avLst/>
          </a:prstGeom>
          <a:ln w="12700"/>
        </p:spPr>
      </p:pic>
      <p:sp>
        <p:nvSpPr>
          <p:cNvPr id="229" name="星形やスパイラルの軌跡を描くロボットの動きを実現してみよう！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星形やスパイラルの軌跡を描くロボットの動きを実現してみよう！</a:t>
            </a:r>
          </a:p>
        </p:txBody>
      </p:sp>
      <p:sp>
        <p:nvSpPr>
          <p:cNvPr id="230" name="四角形"/>
          <p:cNvSpPr/>
          <p:nvPr/>
        </p:nvSpPr>
        <p:spPr>
          <a:xfrm>
            <a:off x="6667500" y="-57150"/>
            <a:ext cx="2533006" cy="689472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231" name="droppedImage.pdf" descr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929154" y="2182548"/>
            <a:ext cx="2273301" cy="2248228"/>
          </a:xfrm>
          <a:prstGeom prst="rect">
            <a:avLst/>
          </a:prstGeom>
          <a:ln w="12700"/>
        </p:spPr>
      </p:pic>
      <p:sp>
        <p:nvSpPr>
          <p:cNvPr id="232" name="スパイラル軌跡に挑戦しよう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スパイラル軌跡に挑戦しよう</a:t>
            </a:r>
          </a:p>
        </p:txBody>
      </p:sp>
      <p:pic>
        <p:nvPicPr>
          <p:cNvPr id="233" name="イメージ" descr="イメージ"/>
          <p:cNvPicPr>
            <a:picLocks noChangeAspect="1"/>
          </p:cNvPicPr>
          <p:nvPr/>
        </p:nvPicPr>
        <p:blipFill>
          <a:blip r:embed="rId4">
            <a:extLst/>
          </a:blip>
          <a:srcRect l="28399" t="17808" r="41134" b="64253"/>
          <a:stretch>
            <a:fillRect/>
          </a:stretch>
        </p:blipFill>
        <p:spPr>
          <a:xfrm>
            <a:off x="8129091" y="402828"/>
            <a:ext cx="843663" cy="331162"/>
          </a:xfrm>
          <a:prstGeom prst="rect">
            <a:avLst/>
          </a:prstGeom>
          <a:ln w="12700"/>
        </p:spPr>
      </p:pic>
      <p:sp>
        <p:nvSpPr>
          <p:cNvPr id="234" name="線"/>
          <p:cNvSpPr/>
          <p:nvPr/>
        </p:nvSpPr>
        <p:spPr>
          <a:xfrm>
            <a:off x="-1" y="908298"/>
            <a:ext cx="9144002" cy="1"/>
          </a:xfrm>
          <a:prstGeom prst="line">
            <a:avLst/>
          </a:prstGeom>
          <a:ln w="38100">
            <a:solidFill>
              <a:srgbClr val="F30001"/>
            </a:solidFill>
          </a:ln>
        </p:spPr>
        <p:txBody>
          <a:bodyPr lIns="0" tIns="0" rIns="0" bIns="0"/>
          <a:lstStyle/>
          <a:p>
            <a:pPr/>
          </a:p>
        </p:txBody>
      </p:sp>
      <p:sp>
        <p:nvSpPr>
          <p:cNvPr id="235" name="テキスト"/>
          <p:cNvSpPr txBox="1"/>
          <p:nvPr/>
        </p:nvSpPr>
        <p:spPr>
          <a:xfrm>
            <a:off x="8575786" y="6464300"/>
            <a:ext cx="377404" cy="254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/>
          <a:p>
            <a:pPr marL="0" marR="0" algn="r" defTabSz="457200">
              <a:defRPr sz="1200">
                <a:uFillTx/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pPr>
            <a:fld id="{86CB4B4D-7CA3-9044-876B-883B54F8677D}" type="slidenum"/>
            <a:r>
              <a:t>￼</a:t>
            </a:r>
          </a:p>
        </p:txBody>
      </p:sp>
      <p:pic>
        <p:nvPicPr>
          <p:cNvPr id="236" name="イメージ" descr="イメージ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2168064" y="4567554"/>
            <a:ext cx="1795481" cy="1873546"/>
          </a:xfrm>
          <a:prstGeom prst="rect">
            <a:avLst/>
          </a:prstGeom>
          <a:ln w="12700"/>
        </p:spPr>
      </p:pic>
      <p:sp>
        <p:nvSpPr>
          <p:cNvPr id="237" name="これは簡単！"/>
          <p:cNvSpPr txBox="1"/>
          <p:nvPr/>
        </p:nvSpPr>
        <p:spPr>
          <a:xfrm>
            <a:off x="2778426" y="5106543"/>
            <a:ext cx="993141" cy="247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100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1pPr>
          </a:lstStyle>
          <a:p>
            <a:pPr/>
            <a:r>
              <a:t>これは簡単！</a:t>
            </a:r>
          </a:p>
        </p:txBody>
      </p:sp>
      <p:sp>
        <p:nvSpPr>
          <p:cNvPr id="238" name="…"/>
          <p:cNvSpPr txBox="1"/>
          <p:nvPr/>
        </p:nvSpPr>
        <p:spPr>
          <a:xfrm>
            <a:off x="6244002" y="5077968"/>
            <a:ext cx="358141" cy="304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600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1pPr>
          </a:lstStyle>
          <a:p>
            <a:pPr/>
            <a:r>
              <a:t>…</a:t>
            </a:r>
          </a:p>
        </p:txBody>
      </p:sp>
      <p:pic>
        <p:nvPicPr>
          <p:cNvPr id="239" name="droppedImage.pdf" descr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5061760" y="2043176"/>
            <a:ext cx="2518616" cy="2527301"/>
          </a:xfrm>
          <a:prstGeom prst="rect">
            <a:avLst/>
          </a:prstGeom>
          <a:ln w="12700"/>
        </p:spPr>
      </p:pic>
      <p:sp>
        <p:nvSpPr>
          <p:cNvPr id="240" name="角丸四角形"/>
          <p:cNvSpPr/>
          <p:nvPr/>
        </p:nvSpPr>
        <p:spPr>
          <a:xfrm>
            <a:off x="4541604" y="1737941"/>
            <a:ext cx="3558928" cy="4769854"/>
          </a:xfrm>
          <a:prstGeom prst="roundRect">
            <a:avLst>
              <a:gd name="adj" fmla="val 15000"/>
            </a:avLst>
          </a:prstGeom>
          <a:ln w="25400">
            <a:solidFill>
              <a:schemeClr val="accent5">
                <a:hueOff val="-444211"/>
                <a:satOff val="-14915"/>
                <a:lumOff val="22857"/>
              </a:schemeClr>
            </a:solidFill>
          </a:ln>
        </p:spPr>
        <p:txBody>
          <a:bodyPr lIns="50800" tIns="50800" rIns="50800" bIns="50800" anchor="ctr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2" name="グループ"/>
          <p:cNvGrpSpPr/>
          <p:nvPr/>
        </p:nvGrpSpPr>
        <p:grpSpPr>
          <a:xfrm>
            <a:off x="520844" y="2076684"/>
            <a:ext cx="3422952" cy="3819253"/>
            <a:chOff x="0" y="0"/>
            <a:chExt cx="3422950" cy="3819252"/>
          </a:xfrm>
        </p:grpSpPr>
        <p:sp>
          <p:nvSpPr>
            <p:cNvPr id="242" name="線"/>
            <p:cNvSpPr/>
            <p:nvPr/>
          </p:nvSpPr>
          <p:spPr>
            <a:xfrm flipH="1" flipV="1">
              <a:off x="1588378" y="2022647"/>
              <a:ext cx="201510" cy="201510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ysDot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/>
            </a:p>
          </p:txBody>
        </p:sp>
        <p:sp>
          <p:nvSpPr>
            <p:cNvPr id="243" name="線"/>
            <p:cNvSpPr/>
            <p:nvPr/>
          </p:nvSpPr>
          <p:spPr>
            <a:xfrm flipV="1">
              <a:off x="1588378" y="1619629"/>
              <a:ext cx="403019" cy="403019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ysDot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/>
            </a:p>
          </p:txBody>
        </p:sp>
        <p:sp>
          <p:nvSpPr>
            <p:cNvPr id="244" name="線"/>
            <p:cNvSpPr/>
            <p:nvPr/>
          </p:nvSpPr>
          <p:spPr>
            <a:xfrm>
              <a:off x="1985464" y="1628919"/>
              <a:ext cx="602849" cy="602849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ysDot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/>
            </a:p>
          </p:txBody>
        </p:sp>
        <p:sp>
          <p:nvSpPr>
            <p:cNvPr id="245" name="線"/>
            <p:cNvSpPr/>
            <p:nvPr/>
          </p:nvSpPr>
          <p:spPr>
            <a:xfrm flipH="1">
              <a:off x="1792406" y="2224995"/>
              <a:ext cx="804358" cy="804358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ysDot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/>
            </a:p>
          </p:txBody>
        </p:sp>
        <p:sp>
          <p:nvSpPr>
            <p:cNvPr id="246" name="線"/>
            <p:cNvSpPr/>
            <p:nvPr/>
          </p:nvSpPr>
          <p:spPr>
            <a:xfrm flipH="1" flipV="1">
              <a:off x="803005" y="2003663"/>
              <a:ext cx="1005867" cy="1005867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ysDot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/>
            </a:p>
          </p:txBody>
        </p:sp>
        <p:sp>
          <p:nvSpPr>
            <p:cNvPr id="247" name="線"/>
            <p:cNvSpPr/>
            <p:nvPr/>
          </p:nvSpPr>
          <p:spPr>
            <a:xfrm flipV="1">
              <a:off x="809210" y="800158"/>
              <a:ext cx="1207376" cy="1207377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ysDot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/>
            </a:p>
          </p:txBody>
        </p:sp>
        <p:sp>
          <p:nvSpPr>
            <p:cNvPr id="248" name="線"/>
            <p:cNvSpPr/>
            <p:nvPr/>
          </p:nvSpPr>
          <p:spPr>
            <a:xfrm>
              <a:off x="2004301" y="803207"/>
              <a:ext cx="1408885" cy="1408885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ysDot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/>
            </a:p>
          </p:txBody>
        </p:sp>
        <p:sp>
          <p:nvSpPr>
            <p:cNvPr id="249" name="線"/>
            <p:cNvSpPr/>
            <p:nvPr/>
          </p:nvSpPr>
          <p:spPr>
            <a:xfrm flipH="1">
              <a:off x="1812557" y="2206524"/>
              <a:ext cx="1610394" cy="1610394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ysDot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/>
            </a:p>
          </p:txBody>
        </p:sp>
        <p:sp>
          <p:nvSpPr>
            <p:cNvPr id="250" name="線"/>
            <p:cNvSpPr/>
            <p:nvPr/>
          </p:nvSpPr>
          <p:spPr>
            <a:xfrm flipH="1" flipV="1">
              <a:off x="0" y="2007349"/>
              <a:ext cx="1811903" cy="1811904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ysDot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/>
            </a:p>
          </p:txBody>
        </p:sp>
        <p:sp>
          <p:nvSpPr>
            <p:cNvPr id="251" name="線"/>
            <p:cNvSpPr/>
            <p:nvPr/>
          </p:nvSpPr>
          <p:spPr>
            <a:xfrm flipV="1">
              <a:off x="9051" y="0"/>
              <a:ext cx="2013412" cy="2013412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ysDot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/>
            </a:p>
          </p:txBody>
        </p:sp>
      </p:grpSp>
      <p:sp>
        <p:nvSpPr>
          <p:cNvPr id="253" name="繰り返し回数ごとのロボットの動きを表にしてみよう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繰り返し回数ごとのロボットの動きを表にしてみよう</a:t>
            </a:r>
          </a:p>
        </p:txBody>
      </p:sp>
      <p:sp>
        <p:nvSpPr>
          <p:cNvPr id="254" name="四角形"/>
          <p:cNvSpPr/>
          <p:nvPr/>
        </p:nvSpPr>
        <p:spPr>
          <a:xfrm>
            <a:off x="6667500" y="-57150"/>
            <a:ext cx="2533006" cy="689472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55" name="実現したい動きの規則性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実現したい動きの規則性</a:t>
            </a:r>
          </a:p>
        </p:txBody>
      </p:sp>
      <p:pic>
        <p:nvPicPr>
          <p:cNvPr id="256" name="イメージ" descr="イメージ"/>
          <p:cNvPicPr>
            <a:picLocks noChangeAspect="1"/>
          </p:cNvPicPr>
          <p:nvPr/>
        </p:nvPicPr>
        <p:blipFill>
          <a:blip r:embed="rId2">
            <a:extLst/>
          </a:blip>
          <a:srcRect l="28399" t="17808" r="41134" b="64253"/>
          <a:stretch>
            <a:fillRect/>
          </a:stretch>
        </p:blipFill>
        <p:spPr>
          <a:xfrm>
            <a:off x="8129091" y="402828"/>
            <a:ext cx="843663" cy="331162"/>
          </a:xfrm>
          <a:prstGeom prst="rect">
            <a:avLst/>
          </a:prstGeom>
          <a:ln w="12700"/>
        </p:spPr>
      </p:pic>
      <p:sp>
        <p:nvSpPr>
          <p:cNvPr id="257" name="線"/>
          <p:cNvSpPr/>
          <p:nvPr/>
        </p:nvSpPr>
        <p:spPr>
          <a:xfrm>
            <a:off x="-1" y="908298"/>
            <a:ext cx="9144002" cy="1"/>
          </a:xfrm>
          <a:prstGeom prst="line">
            <a:avLst/>
          </a:prstGeom>
          <a:ln w="38100">
            <a:solidFill>
              <a:srgbClr val="F30001"/>
            </a:solidFill>
          </a:ln>
        </p:spPr>
        <p:txBody>
          <a:bodyPr lIns="0" tIns="0" rIns="0" bIns="0"/>
          <a:lstStyle/>
          <a:p>
            <a:pPr/>
          </a:p>
        </p:txBody>
      </p:sp>
      <p:sp>
        <p:nvSpPr>
          <p:cNvPr id="258" name="テキスト"/>
          <p:cNvSpPr txBox="1"/>
          <p:nvPr/>
        </p:nvSpPr>
        <p:spPr>
          <a:xfrm>
            <a:off x="8575786" y="6464300"/>
            <a:ext cx="377404" cy="254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/>
          <a:p>
            <a:pPr marL="0" marR="0" algn="r" defTabSz="457200">
              <a:defRPr sz="1200">
                <a:uFillTx/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pPr>
            <a:fld id="{86CB4B4D-7CA3-9044-876B-883B54F8677D}" type="slidenum"/>
            <a:r>
              <a:t>￼</a:t>
            </a:r>
          </a:p>
        </p:txBody>
      </p:sp>
      <p:sp>
        <p:nvSpPr>
          <p:cNvPr id="259" name="前進"/>
          <p:cNvSpPr txBox="1"/>
          <p:nvPr/>
        </p:nvSpPr>
        <p:spPr>
          <a:xfrm>
            <a:off x="6363216" y="2230561"/>
            <a:ext cx="561341" cy="304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600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1pPr>
          </a:lstStyle>
          <a:p>
            <a:pPr/>
            <a:r>
              <a:t>前進</a:t>
            </a:r>
          </a:p>
        </p:txBody>
      </p:sp>
      <p:sp>
        <p:nvSpPr>
          <p:cNvPr id="260" name="右回転"/>
          <p:cNvSpPr txBox="1"/>
          <p:nvPr/>
        </p:nvSpPr>
        <p:spPr>
          <a:xfrm>
            <a:off x="7354399" y="2230561"/>
            <a:ext cx="764541" cy="304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600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1pPr>
          </a:lstStyle>
          <a:p>
            <a:pPr/>
            <a:r>
              <a:t>右回転</a:t>
            </a:r>
          </a:p>
        </p:txBody>
      </p:sp>
      <p:sp>
        <p:nvSpPr>
          <p:cNvPr id="261" name="回数"/>
          <p:cNvSpPr txBox="1"/>
          <p:nvPr/>
        </p:nvSpPr>
        <p:spPr>
          <a:xfrm>
            <a:off x="5297692" y="2230897"/>
            <a:ext cx="561341" cy="304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600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1pPr>
          </a:lstStyle>
          <a:p>
            <a:pPr/>
            <a:r>
              <a:t>回数</a:t>
            </a:r>
          </a:p>
        </p:txBody>
      </p:sp>
      <p:sp>
        <p:nvSpPr>
          <p:cNvPr id="262" name="1 10cm  90度"/>
          <p:cNvSpPr txBox="1"/>
          <p:nvPr/>
        </p:nvSpPr>
        <p:spPr>
          <a:xfrm>
            <a:off x="5447007" y="2691161"/>
            <a:ext cx="2616506" cy="304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600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1pPr>
          </a:lstStyle>
          <a:p>
            <a:pPr/>
            <a:r>
              <a:t>1	10cm	　90度</a:t>
            </a:r>
          </a:p>
        </p:txBody>
      </p:sp>
      <p:sp>
        <p:nvSpPr>
          <p:cNvPr id="263" name="線"/>
          <p:cNvSpPr/>
          <p:nvPr/>
        </p:nvSpPr>
        <p:spPr>
          <a:xfrm flipH="1" flipV="1">
            <a:off x="2119445" y="4103109"/>
            <a:ext cx="174569" cy="174570"/>
          </a:xfrm>
          <a:prstGeom prst="line">
            <a:avLst/>
          </a:prstGeom>
          <a:ln w="25400">
            <a:solidFill>
              <a:srgbClr val="000000"/>
            </a:solidFill>
            <a:headEnd type="oval"/>
            <a:tailEnd type="triangle"/>
          </a:ln>
        </p:spPr>
        <p:txBody>
          <a:bodyPr lIns="0" tIns="0" rIns="0" bIns="0"/>
          <a:lstStyle/>
          <a:p>
            <a:pPr/>
          </a:p>
        </p:txBody>
      </p:sp>
      <p:grpSp>
        <p:nvGrpSpPr>
          <p:cNvPr id="266" name="グループ"/>
          <p:cNvGrpSpPr/>
          <p:nvPr/>
        </p:nvGrpSpPr>
        <p:grpSpPr>
          <a:xfrm>
            <a:off x="2119445" y="3095702"/>
            <a:ext cx="5944068" cy="1007408"/>
            <a:chOff x="0" y="-50800"/>
            <a:chExt cx="5944066" cy="1007407"/>
          </a:xfrm>
        </p:grpSpPr>
        <p:sp>
          <p:nvSpPr>
            <p:cNvPr id="264" name="2 20cm  90度"/>
            <p:cNvSpPr txBox="1"/>
            <p:nvPr/>
          </p:nvSpPr>
          <p:spPr>
            <a:xfrm>
              <a:off x="3327562" y="-50801"/>
              <a:ext cx="2616505" cy="304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1600">
                  <a:latin typeface="ヒラギノ角ゴ ProN W3"/>
                  <a:ea typeface="ヒラギノ角ゴ ProN W3"/>
                  <a:cs typeface="ヒラギノ角ゴ ProN W3"/>
                  <a:sym typeface="ヒラギノ角ゴ ProN W3"/>
                </a:defRPr>
              </a:lvl1pPr>
            </a:lstStyle>
            <a:p>
              <a:pPr/>
              <a:r>
                <a:t>2	20cm	　90度</a:t>
              </a:r>
            </a:p>
          </p:txBody>
        </p:sp>
        <p:sp>
          <p:nvSpPr>
            <p:cNvPr id="265" name="線"/>
            <p:cNvSpPr/>
            <p:nvPr/>
          </p:nvSpPr>
          <p:spPr>
            <a:xfrm flipV="1">
              <a:off x="-1" y="553589"/>
              <a:ext cx="403020" cy="403019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/>
            </a:p>
          </p:txBody>
        </p:sp>
      </p:grpSp>
      <p:grpSp>
        <p:nvGrpSpPr>
          <p:cNvPr id="269" name="グループ"/>
          <p:cNvGrpSpPr/>
          <p:nvPr/>
        </p:nvGrpSpPr>
        <p:grpSpPr>
          <a:xfrm>
            <a:off x="2516531" y="3533774"/>
            <a:ext cx="5546982" cy="778457"/>
            <a:chOff x="0" y="0"/>
            <a:chExt cx="5546980" cy="778455"/>
          </a:xfrm>
        </p:grpSpPr>
        <p:sp>
          <p:nvSpPr>
            <p:cNvPr id="267" name="3 30cm  90度"/>
            <p:cNvSpPr txBox="1"/>
            <p:nvPr/>
          </p:nvSpPr>
          <p:spPr>
            <a:xfrm>
              <a:off x="2930475" y="-1"/>
              <a:ext cx="2616506" cy="304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1600">
                  <a:latin typeface="ヒラギノ角ゴ ProN W3"/>
                  <a:ea typeface="ヒラギノ角ゴ ProN W3"/>
                  <a:cs typeface="ヒラギノ角ゴ ProN W3"/>
                  <a:sym typeface="ヒラギノ角ゴ ProN W3"/>
                </a:defRPr>
              </a:lvl1pPr>
            </a:lstStyle>
            <a:p>
              <a:pPr/>
              <a:r>
                <a:t>3	30cm	　90度</a:t>
              </a:r>
            </a:p>
          </p:txBody>
        </p:sp>
        <p:sp>
          <p:nvSpPr>
            <p:cNvPr id="268" name="線"/>
            <p:cNvSpPr/>
            <p:nvPr/>
          </p:nvSpPr>
          <p:spPr>
            <a:xfrm>
              <a:off x="-1" y="175607"/>
              <a:ext cx="602849" cy="602849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/>
            </a:p>
          </p:txBody>
        </p:sp>
      </p:grpSp>
      <p:grpSp>
        <p:nvGrpSpPr>
          <p:cNvPr id="272" name="グループ"/>
          <p:cNvGrpSpPr/>
          <p:nvPr/>
        </p:nvGrpSpPr>
        <p:grpSpPr>
          <a:xfrm>
            <a:off x="2323473" y="3921047"/>
            <a:ext cx="5740040" cy="1188769"/>
            <a:chOff x="0" y="0"/>
            <a:chExt cx="5740038" cy="1188767"/>
          </a:xfrm>
        </p:grpSpPr>
        <p:sp>
          <p:nvSpPr>
            <p:cNvPr id="270" name="4 40cm  90度"/>
            <p:cNvSpPr txBox="1"/>
            <p:nvPr/>
          </p:nvSpPr>
          <p:spPr>
            <a:xfrm>
              <a:off x="3123533" y="-1"/>
              <a:ext cx="2616506" cy="304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1600">
                  <a:latin typeface="ヒラギノ角ゴ ProN W3"/>
                  <a:ea typeface="ヒラギノ角ゴ ProN W3"/>
                  <a:cs typeface="ヒラギノ角ゴ ProN W3"/>
                  <a:sym typeface="ヒラギノ角ゴ ProN W3"/>
                </a:defRPr>
              </a:lvl1pPr>
            </a:lstStyle>
            <a:p>
              <a:pPr/>
              <a:r>
                <a:t>4	40cm	　90度</a:t>
              </a:r>
            </a:p>
          </p:txBody>
        </p:sp>
        <p:sp>
          <p:nvSpPr>
            <p:cNvPr id="271" name="線"/>
            <p:cNvSpPr/>
            <p:nvPr/>
          </p:nvSpPr>
          <p:spPr>
            <a:xfrm flipH="1">
              <a:off x="-1" y="384410"/>
              <a:ext cx="804359" cy="804358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/>
            </a:p>
          </p:txBody>
        </p:sp>
      </p:grpSp>
      <p:grpSp>
        <p:nvGrpSpPr>
          <p:cNvPr id="275" name="グループ"/>
          <p:cNvGrpSpPr/>
          <p:nvPr/>
        </p:nvGrpSpPr>
        <p:grpSpPr>
          <a:xfrm>
            <a:off x="1334072" y="4084125"/>
            <a:ext cx="6729441" cy="1005868"/>
            <a:chOff x="0" y="0"/>
            <a:chExt cx="6729440" cy="1005866"/>
          </a:xfrm>
        </p:grpSpPr>
        <p:sp>
          <p:nvSpPr>
            <p:cNvPr id="273" name="5 50cm  90度"/>
            <p:cNvSpPr txBox="1"/>
            <p:nvPr/>
          </p:nvSpPr>
          <p:spPr>
            <a:xfrm>
              <a:off x="4112935" y="224194"/>
              <a:ext cx="2616506" cy="304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1600">
                  <a:latin typeface="ヒラギノ角ゴ ProN W3"/>
                  <a:ea typeface="ヒラギノ角ゴ ProN W3"/>
                  <a:cs typeface="ヒラギノ角ゴ ProN W3"/>
                  <a:sym typeface="ヒラギノ角ゴ ProN W3"/>
                </a:defRPr>
              </a:lvl1pPr>
            </a:lstStyle>
            <a:p>
              <a:pPr/>
              <a:r>
                <a:t>5	50cm	　90度</a:t>
              </a:r>
            </a:p>
          </p:txBody>
        </p:sp>
        <p:sp>
          <p:nvSpPr>
            <p:cNvPr id="274" name="線"/>
            <p:cNvSpPr/>
            <p:nvPr/>
          </p:nvSpPr>
          <p:spPr>
            <a:xfrm flipH="1" flipV="1">
              <a:off x="0" y="0"/>
              <a:ext cx="1005867" cy="100586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/>
            </a:p>
          </p:txBody>
        </p:sp>
      </p:grpSp>
      <p:grpSp>
        <p:nvGrpSpPr>
          <p:cNvPr id="278" name="グループ"/>
          <p:cNvGrpSpPr/>
          <p:nvPr/>
        </p:nvGrpSpPr>
        <p:grpSpPr>
          <a:xfrm>
            <a:off x="1340277" y="2880621"/>
            <a:ext cx="6723236" cy="2119772"/>
            <a:chOff x="0" y="0"/>
            <a:chExt cx="6723235" cy="2119771"/>
          </a:xfrm>
        </p:grpSpPr>
        <p:sp>
          <p:nvSpPr>
            <p:cNvPr id="276" name="6 60cm  90度"/>
            <p:cNvSpPr txBox="1"/>
            <p:nvPr/>
          </p:nvSpPr>
          <p:spPr>
            <a:xfrm>
              <a:off x="4106730" y="1814971"/>
              <a:ext cx="2616506" cy="304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1600">
                  <a:latin typeface="ヒラギノ角ゴ ProN W3"/>
                  <a:ea typeface="ヒラギノ角ゴ ProN W3"/>
                  <a:cs typeface="ヒラギノ角ゴ ProN W3"/>
                  <a:sym typeface="ヒラギノ角ゴ ProN W3"/>
                </a:defRPr>
              </a:lvl1pPr>
            </a:lstStyle>
            <a:p>
              <a:pPr/>
              <a:r>
                <a:t>6	60cm	　90度</a:t>
              </a:r>
            </a:p>
          </p:txBody>
        </p:sp>
        <p:sp>
          <p:nvSpPr>
            <p:cNvPr id="277" name="線"/>
            <p:cNvSpPr/>
            <p:nvPr/>
          </p:nvSpPr>
          <p:spPr>
            <a:xfrm flipV="1">
              <a:off x="0" y="0"/>
              <a:ext cx="1207376" cy="1207376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/>
            </a:p>
          </p:txBody>
        </p:sp>
      </p:grpSp>
      <p:grpSp>
        <p:nvGrpSpPr>
          <p:cNvPr id="281" name="グループ"/>
          <p:cNvGrpSpPr/>
          <p:nvPr/>
        </p:nvGrpSpPr>
        <p:grpSpPr>
          <a:xfrm>
            <a:off x="2535368" y="2883669"/>
            <a:ext cx="5528145" cy="2475932"/>
            <a:chOff x="0" y="0"/>
            <a:chExt cx="5528144" cy="2475931"/>
          </a:xfrm>
        </p:grpSpPr>
        <p:sp>
          <p:nvSpPr>
            <p:cNvPr id="279" name="7 70cm  90度"/>
            <p:cNvSpPr txBox="1"/>
            <p:nvPr/>
          </p:nvSpPr>
          <p:spPr>
            <a:xfrm>
              <a:off x="2911639" y="2171131"/>
              <a:ext cx="2616506" cy="304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1600">
                  <a:latin typeface="ヒラギノ角ゴ ProN W3"/>
                  <a:ea typeface="ヒラギノ角ゴ ProN W3"/>
                  <a:cs typeface="ヒラギノ角ゴ ProN W3"/>
                  <a:sym typeface="ヒラギノ角ゴ ProN W3"/>
                </a:defRPr>
              </a:lvl1pPr>
            </a:lstStyle>
            <a:p>
              <a:pPr/>
              <a:r>
                <a:t>7	70cm	　90度</a:t>
              </a:r>
            </a:p>
          </p:txBody>
        </p:sp>
        <p:sp>
          <p:nvSpPr>
            <p:cNvPr id="280" name="線"/>
            <p:cNvSpPr/>
            <p:nvPr/>
          </p:nvSpPr>
          <p:spPr>
            <a:xfrm>
              <a:off x="0" y="0"/>
              <a:ext cx="1408885" cy="1408885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/>
            </a:p>
          </p:txBody>
        </p:sp>
      </p:grpSp>
      <p:grpSp>
        <p:nvGrpSpPr>
          <p:cNvPr id="284" name="グループ"/>
          <p:cNvGrpSpPr/>
          <p:nvPr/>
        </p:nvGrpSpPr>
        <p:grpSpPr>
          <a:xfrm>
            <a:off x="2343624" y="4286986"/>
            <a:ext cx="5719889" cy="1610395"/>
            <a:chOff x="0" y="0"/>
            <a:chExt cx="5719887" cy="1610393"/>
          </a:xfrm>
        </p:grpSpPr>
        <p:sp>
          <p:nvSpPr>
            <p:cNvPr id="282" name="8 80cm  90度"/>
            <p:cNvSpPr txBox="1"/>
            <p:nvPr/>
          </p:nvSpPr>
          <p:spPr>
            <a:xfrm>
              <a:off x="3103383" y="1127022"/>
              <a:ext cx="2616505" cy="304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1600">
                  <a:latin typeface="ヒラギノ角ゴ ProN W3"/>
                  <a:ea typeface="ヒラギノ角ゴ ProN W3"/>
                  <a:cs typeface="ヒラギノ角ゴ ProN W3"/>
                  <a:sym typeface="ヒラギノ角ゴ ProN W3"/>
                </a:defRPr>
              </a:lvl1pPr>
            </a:lstStyle>
            <a:p>
              <a:pPr/>
              <a:r>
                <a:t>8	80cm	　90度</a:t>
              </a:r>
            </a:p>
          </p:txBody>
        </p:sp>
        <p:sp>
          <p:nvSpPr>
            <p:cNvPr id="283" name="線"/>
            <p:cNvSpPr/>
            <p:nvPr/>
          </p:nvSpPr>
          <p:spPr>
            <a:xfrm flipH="1">
              <a:off x="-1" y="-1"/>
              <a:ext cx="1610395" cy="1610395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/>
            </a:p>
          </p:txBody>
        </p:sp>
      </p:grpSp>
      <p:grpSp>
        <p:nvGrpSpPr>
          <p:cNvPr id="287" name="グループ"/>
          <p:cNvGrpSpPr/>
          <p:nvPr/>
        </p:nvGrpSpPr>
        <p:grpSpPr>
          <a:xfrm>
            <a:off x="531066" y="4087812"/>
            <a:ext cx="7532447" cy="1999825"/>
            <a:chOff x="0" y="0"/>
            <a:chExt cx="7532445" cy="1999824"/>
          </a:xfrm>
        </p:grpSpPr>
        <p:sp>
          <p:nvSpPr>
            <p:cNvPr id="285" name="線"/>
            <p:cNvSpPr/>
            <p:nvPr/>
          </p:nvSpPr>
          <p:spPr>
            <a:xfrm flipH="1" flipV="1">
              <a:off x="0" y="0"/>
              <a:ext cx="1811903" cy="1811903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/>
            </a:p>
          </p:txBody>
        </p:sp>
        <p:sp>
          <p:nvSpPr>
            <p:cNvPr id="286" name="9 90cm  90度"/>
            <p:cNvSpPr txBox="1"/>
            <p:nvPr/>
          </p:nvSpPr>
          <p:spPr>
            <a:xfrm>
              <a:off x="4915940" y="1695024"/>
              <a:ext cx="2616506" cy="304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1600">
                  <a:latin typeface="ヒラギノ角ゴ ProN W3"/>
                  <a:ea typeface="ヒラギノ角ゴ ProN W3"/>
                  <a:cs typeface="ヒラギノ角ゴ ProN W3"/>
                  <a:sym typeface="ヒラギノ角ゴ ProN W3"/>
                </a:defRPr>
              </a:lvl1pPr>
            </a:lstStyle>
            <a:p>
              <a:pPr/>
              <a:r>
                <a:t>9	90cm	　90度</a:t>
              </a:r>
            </a:p>
          </p:txBody>
        </p:sp>
      </p:grpSp>
      <p:sp>
        <p:nvSpPr>
          <p:cNvPr id="288" name="線"/>
          <p:cNvSpPr/>
          <p:nvPr/>
        </p:nvSpPr>
        <p:spPr>
          <a:xfrm>
            <a:off x="1988829" y="4184644"/>
            <a:ext cx="250130" cy="250131"/>
          </a:xfrm>
          <a:prstGeom prst="line">
            <a:avLst/>
          </a:prstGeom>
          <a:ln w="25400">
            <a:solidFill>
              <a:srgbClr val="FF2600"/>
            </a:solidFill>
            <a:headEnd type="arrow"/>
            <a:tailEnd type="arrow"/>
          </a:ln>
        </p:spPr>
        <p:txBody>
          <a:bodyPr lIns="0" tIns="0" rIns="0" bIns="0"/>
          <a:lstStyle/>
          <a:p>
            <a:pPr/>
          </a:p>
        </p:txBody>
      </p:sp>
      <p:sp>
        <p:nvSpPr>
          <p:cNvPr id="289" name="10cm"/>
          <p:cNvSpPr txBox="1"/>
          <p:nvPr/>
        </p:nvSpPr>
        <p:spPr>
          <a:xfrm rot="2700000">
            <a:off x="1609917" y="4259901"/>
            <a:ext cx="728575" cy="304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600">
                <a:solidFill>
                  <a:srgbClr val="FF2600"/>
                </a:solidFill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1pPr>
          </a:lstStyle>
          <a:p>
            <a:pPr/>
            <a:r>
              <a:t>10cm</a:t>
            </a:r>
          </a:p>
        </p:txBody>
      </p:sp>
      <p:sp>
        <p:nvSpPr>
          <p:cNvPr id="290" name="四角形"/>
          <p:cNvSpPr/>
          <p:nvPr/>
        </p:nvSpPr>
        <p:spPr>
          <a:xfrm>
            <a:off x="5125486" y="2107373"/>
            <a:ext cx="3148190" cy="4052458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91" name="線"/>
          <p:cNvSpPr/>
          <p:nvPr/>
        </p:nvSpPr>
        <p:spPr>
          <a:xfrm flipV="1">
            <a:off x="6127524" y="2105146"/>
            <a:ext cx="1" cy="4065157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0" tIns="0" rIns="0" bIns="0"/>
          <a:lstStyle/>
          <a:p>
            <a:pPr/>
          </a:p>
        </p:txBody>
      </p:sp>
      <p:sp>
        <p:nvSpPr>
          <p:cNvPr id="292" name="線"/>
          <p:cNvSpPr/>
          <p:nvPr/>
        </p:nvSpPr>
        <p:spPr>
          <a:xfrm flipV="1">
            <a:off x="7219278" y="2105146"/>
            <a:ext cx="1" cy="4065157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0" tIns="0" rIns="0" bIns="0"/>
          <a:lstStyle/>
          <a:p>
            <a:pPr/>
          </a:p>
        </p:txBody>
      </p:sp>
      <p:sp>
        <p:nvSpPr>
          <p:cNvPr id="293" name="線"/>
          <p:cNvSpPr/>
          <p:nvPr/>
        </p:nvSpPr>
        <p:spPr>
          <a:xfrm flipH="1" flipV="1">
            <a:off x="5123084" y="2633715"/>
            <a:ext cx="3152994" cy="1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0" tIns="0" rIns="0" bIns="0"/>
          <a:lstStyle/>
          <a:p>
            <a:pPr/>
          </a:p>
        </p:txBody>
      </p:sp>
      <p:sp>
        <p:nvSpPr>
          <p:cNvPr id="294" name="線"/>
          <p:cNvSpPr/>
          <p:nvPr/>
        </p:nvSpPr>
        <p:spPr>
          <a:xfrm flipH="1">
            <a:off x="4166062" y="4263811"/>
            <a:ext cx="734588" cy="1"/>
          </a:xfrm>
          <a:prstGeom prst="line">
            <a:avLst/>
          </a:prstGeom>
          <a:ln w="25400">
            <a:solidFill>
              <a:srgbClr val="FF2600"/>
            </a:solidFill>
            <a:headEnd type="triangle"/>
          </a:ln>
        </p:spPr>
        <p:txBody>
          <a:bodyPr lIns="0" tIns="0" rIns="0" bIns="0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72" grpId="3"/>
      <p:bldP build="whole" bldLvl="1" animBg="1" rev="0" advAuto="0" spid="269" grpId="2"/>
      <p:bldP build="whole" bldLvl="1" animBg="1" rev="0" advAuto="0" spid="275" grpId="4"/>
      <p:bldP build="whole" bldLvl="1" animBg="1" rev="0" advAuto="0" spid="281" grpId="6"/>
      <p:bldP build="whole" bldLvl="1" animBg="1" rev="0" advAuto="0" spid="278" grpId="5"/>
      <p:bldP build="whole" bldLvl="1" animBg="1" rev="0" advAuto="0" spid="287" grpId="8"/>
      <p:bldP build="whole" bldLvl="1" animBg="1" rev="0" advAuto="0" spid="284" grpId="7"/>
      <p:bldP build="whole" bldLvl="1" animBg="1" rev="0" advAuto="0" spid="266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規則性を数式で表現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規則性を数式で表現</a:t>
            </a:r>
          </a:p>
        </p:txBody>
      </p:sp>
      <p:sp>
        <p:nvSpPr>
          <p:cNvPr id="297" name="四角形"/>
          <p:cNvSpPr/>
          <p:nvPr/>
        </p:nvSpPr>
        <p:spPr>
          <a:xfrm>
            <a:off x="6667500" y="-57150"/>
            <a:ext cx="2533006" cy="689472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98" name="実現したい動きの規則性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実現したい動きの規則性</a:t>
            </a:r>
          </a:p>
        </p:txBody>
      </p:sp>
      <p:pic>
        <p:nvPicPr>
          <p:cNvPr id="299" name="イメージ" descr="イメージ"/>
          <p:cNvPicPr>
            <a:picLocks noChangeAspect="1"/>
          </p:cNvPicPr>
          <p:nvPr/>
        </p:nvPicPr>
        <p:blipFill>
          <a:blip r:embed="rId2">
            <a:extLst/>
          </a:blip>
          <a:srcRect l="28399" t="17808" r="41134" b="64253"/>
          <a:stretch>
            <a:fillRect/>
          </a:stretch>
        </p:blipFill>
        <p:spPr>
          <a:xfrm>
            <a:off x="8129091" y="402828"/>
            <a:ext cx="843663" cy="331162"/>
          </a:xfrm>
          <a:prstGeom prst="rect">
            <a:avLst/>
          </a:prstGeom>
          <a:ln w="12700"/>
        </p:spPr>
      </p:pic>
      <p:sp>
        <p:nvSpPr>
          <p:cNvPr id="300" name="線"/>
          <p:cNvSpPr/>
          <p:nvPr/>
        </p:nvSpPr>
        <p:spPr>
          <a:xfrm>
            <a:off x="-1" y="908298"/>
            <a:ext cx="9144002" cy="1"/>
          </a:xfrm>
          <a:prstGeom prst="line">
            <a:avLst/>
          </a:prstGeom>
          <a:ln w="38100">
            <a:solidFill>
              <a:srgbClr val="F30001"/>
            </a:solidFill>
          </a:ln>
        </p:spPr>
        <p:txBody>
          <a:bodyPr lIns="0" tIns="0" rIns="0" bIns="0"/>
          <a:lstStyle/>
          <a:p>
            <a:pPr/>
          </a:p>
        </p:txBody>
      </p:sp>
      <p:sp>
        <p:nvSpPr>
          <p:cNvPr id="301" name="テキスト"/>
          <p:cNvSpPr txBox="1"/>
          <p:nvPr/>
        </p:nvSpPr>
        <p:spPr>
          <a:xfrm>
            <a:off x="8575786" y="6464300"/>
            <a:ext cx="377404" cy="254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/>
          <a:p>
            <a:pPr marL="0" marR="0" algn="r" defTabSz="457200">
              <a:defRPr sz="1200">
                <a:uFillTx/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pPr>
            <a:fld id="{86CB4B4D-7CA3-9044-876B-883B54F8677D}" type="slidenum"/>
            <a:r>
              <a:t>￼</a:t>
            </a:r>
          </a:p>
        </p:txBody>
      </p:sp>
      <p:sp>
        <p:nvSpPr>
          <p:cNvPr id="302" name="前進"/>
          <p:cNvSpPr txBox="1"/>
          <p:nvPr/>
        </p:nvSpPr>
        <p:spPr>
          <a:xfrm>
            <a:off x="1899411" y="1954757"/>
            <a:ext cx="561341" cy="304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600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1pPr>
          </a:lstStyle>
          <a:p>
            <a:pPr/>
            <a:r>
              <a:t>前進</a:t>
            </a:r>
          </a:p>
        </p:txBody>
      </p:sp>
      <p:sp>
        <p:nvSpPr>
          <p:cNvPr id="303" name="右旋回"/>
          <p:cNvSpPr txBox="1"/>
          <p:nvPr/>
        </p:nvSpPr>
        <p:spPr>
          <a:xfrm>
            <a:off x="3093794" y="1954757"/>
            <a:ext cx="764541" cy="304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600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1pPr>
          </a:lstStyle>
          <a:p>
            <a:pPr/>
            <a:r>
              <a:t>右旋回</a:t>
            </a:r>
          </a:p>
        </p:txBody>
      </p:sp>
      <p:sp>
        <p:nvSpPr>
          <p:cNvPr id="304" name="回数"/>
          <p:cNvSpPr txBox="1"/>
          <p:nvPr/>
        </p:nvSpPr>
        <p:spPr>
          <a:xfrm>
            <a:off x="833887" y="1955093"/>
            <a:ext cx="561341" cy="304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600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1pPr>
          </a:lstStyle>
          <a:p>
            <a:pPr/>
            <a:r>
              <a:t>回数</a:t>
            </a:r>
          </a:p>
        </p:txBody>
      </p:sp>
      <p:sp>
        <p:nvSpPr>
          <p:cNvPr id="305" name="1 10cm   90度"/>
          <p:cNvSpPr txBox="1"/>
          <p:nvPr/>
        </p:nvSpPr>
        <p:spPr>
          <a:xfrm>
            <a:off x="983202" y="2415356"/>
            <a:ext cx="2819706" cy="304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600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1pPr>
          </a:lstStyle>
          <a:p>
            <a:pPr/>
            <a:r>
              <a:t>1	10cm	　　90度</a:t>
            </a:r>
          </a:p>
        </p:txBody>
      </p:sp>
      <p:sp>
        <p:nvSpPr>
          <p:cNvPr id="306" name="2 20cm   90度"/>
          <p:cNvSpPr txBox="1"/>
          <p:nvPr/>
        </p:nvSpPr>
        <p:spPr>
          <a:xfrm>
            <a:off x="983202" y="2870698"/>
            <a:ext cx="2819706" cy="304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600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1pPr>
          </a:lstStyle>
          <a:p>
            <a:pPr/>
            <a:r>
              <a:t>2	20cm	　　90度</a:t>
            </a:r>
          </a:p>
        </p:txBody>
      </p:sp>
      <p:sp>
        <p:nvSpPr>
          <p:cNvPr id="307" name="3 30cm   90度"/>
          <p:cNvSpPr txBox="1"/>
          <p:nvPr/>
        </p:nvSpPr>
        <p:spPr>
          <a:xfrm>
            <a:off x="983202" y="3257971"/>
            <a:ext cx="2819706" cy="304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600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1pPr>
          </a:lstStyle>
          <a:p>
            <a:pPr/>
            <a:r>
              <a:t>3	30cm	　　90度</a:t>
            </a:r>
          </a:p>
        </p:txBody>
      </p:sp>
      <p:sp>
        <p:nvSpPr>
          <p:cNvPr id="308" name="4 40cm   90度"/>
          <p:cNvSpPr txBox="1"/>
          <p:nvPr/>
        </p:nvSpPr>
        <p:spPr>
          <a:xfrm>
            <a:off x="983202" y="3645243"/>
            <a:ext cx="2819706" cy="304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600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1pPr>
          </a:lstStyle>
          <a:p>
            <a:pPr/>
            <a:r>
              <a:t>4	40cm	　　90度</a:t>
            </a:r>
          </a:p>
        </p:txBody>
      </p:sp>
      <p:sp>
        <p:nvSpPr>
          <p:cNvPr id="309" name="5 50cm   90度"/>
          <p:cNvSpPr txBox="1"/>
          <p:nvPr/>
        </p:nvSpPr>
        <p:spPr>
          <a:xfrm>
            <a:off x="983202" y="4032515"/>
            <a:ext cx="2819706" cy="304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600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1pPr>
          </a:lstStyle>
          <a:p>
            <a:pPr/>
            <a:r>
              <a:t>5	50cm	　　90度</a:t>
            </a:r>
          </a:p>
        </p:txBody>
      </p:sp>
      <p:sp>
        <p:nvSpPr>
          <p:cNvPr id="310" name="6 60cm   90度"/>
          <p:cNvSpPr txBox="1"/>
          <p:nvPr/>
        </p:nvSpPr>
        <p:spPr>
          <a:xfrm>
            <a:off x="983202" y="4419788"/>
            <a:ext cx="2819706" cy="304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600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1pPr>
          </a:lstStyle>
          <a:p>
            <a:pPr/>
            <a:r>
              <a:t>6	60cm	　　90度</a:t>
            </a:r>
          </a:p>
        </p:txBody>
      </p:sp>
      <p:sp>
        <p:nvSpPr>
          <p:cNvPr id="311" name="7 70cm   90度"/>
          <p:cNvSpPr txBox="1"/>
          <p:nvPr/>
        </p:nvSpPr>
        <p:spPr>
          <a:xfrm>
            <a:off x="983202" y="4778996"/>
            <a:ext cx="2819706" cy="304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600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1pPr>
          </a:lstStyle>
          <a:p>
            <a:pPr/>
            <a:r>
              <a:t>7	70cm	　　90度</a:t>
            </a:r>
          </a:p>
        </p:txBody>
      </p:sp>
      <p:sp>
        <p:nvSpPr>
          <p:cNvPr id="312" name="8 80cm   90度"/>
          <p:cNvSpPr txBox="1"/>
          <p:nvPr/>
        </p:nvSpPr>
        <p:spPr>
          <a:xfrm>
            <a:off x="983202" y="5138205"/>
            <a:ext cx="2819706" cy="304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600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1pPr>
          </a:lstStyle>
          <a:p>
            <a:pPr/>
            <a:r>
              <a:t>8	80cm	　　90度</a:t>
            </a:r>
          </a:p>
        </p:txBody>
      </p:sp>
      <p:sp>
        <p:nvSpPr>
          <p:cNvPr id="313" name="9 90cm   90度"/>
          <p:cNvSpPr txBox="1"/>
          <p:nvPr/>
        </p:nvSpPr>
        <p:spPr>
          <a:xfrm>
            <a:off x="983202" y="5545132"/>
            <a:ext cx="2819706" cy="304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600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1pPr>
          </a:lstStyle>
          <a:p>
            <a:pPr/>
            <a:r>
              <a:t>9	90cm	　　90度</a:t>
            </a:r>
          </a:p>
        </p:txBody>
      </p:sp>
      <p:sp>
        <p:nvSpPr>
          <p:cNvPr id="324" name="接続の線"/>
          <p:cNvSpPr/>
          <p:nvPr/>
        </p:nvSpPr>
        <p:spPr>
          <a:xfrm>
            <a:off x="2567071" y="2573580"/>
            <a:ext cx="224956" cy="4447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6230" h="21600" fill="norm" stroke="1" extrusionOk="0">
                <a:moveTo>
                  <a:pt x="2686" y="0"/>
                </a:moveTo>
                <a:cubicBezTo>
                  <a:pt x="21600" y="4810"/>
                  <a:pt x="20705" y="12010"/>
                  <a:pt x="0" y="21600"/>
                </a:cubicBezTo>
              </a:path>
            </a:pathLst>
          </a:custGeom>
          <a:ln w="25400">
            <a:solidFill>
              <a:schemeClr val="accent5">
                <a:hueOff val="-444211"/>
                <a:satOff val="-14915"/>
                <a:lumOff val="22857"/>
              </a:schemeClr>
            </a:solidFill>
            <a:tailEnd type="triangle"/>
          </a:ln>
        </p:spPr>
        <p:txBody>
          <a:bodyPr/>
          <a:lstStyle/>
          <a:p>
            <a:pPr/>
          </a:p>
        </p:txBody>
      </p:sp>
      <p:sp>
        <p:nvSpPr>
          <p:cNvPr id="325" name="接続の線"/>
          <p:cNvSpPr/>
          <p:nvPr/>
        </p:nvSpPr>
        <p:spPr>
          <a:xfrm>
            <a:off x="1260000" y="2573580"/>
            <a:ext cx="224956" cy="4447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6230" h="21600" fill="norm" stroke="1" extrusionOk="0">
                <a:moveTo>
                  <a:pt x="2686" y="0"/>
                </a:moveTo>
                <a:cubicBezTo>
                  <a:pt x="21600" y="4810"/>
                  <a:pt x="20705" y="12010"/>
                  <a:pt x="0" y="21600"/>
                </a:cubicBezTo>
              </a:path>
            </a:pathLst>
          </a:custGeom>
          <a:ln w="25400">
            <a:solidFill>
              <a:schemeClr val="accent5">
                <a:hueOff val="-444211"/>
                <a:satOff val="-14915"/>
                <a:lumOff val="22857"/>
              </a:schemeClr>
            </a:solidFill>
            <a:tailEnd type="triangle"/>
          </a:ln>
        </p:spPr>
        <p:txBody>
          <a:bodyPr/>
          <a:lstStyle/>
          <a:p>
            <a:pPr/>
          </a:p>
        </p:txBody>
      </p:sp>
      <p:sp>
        <p:nvSpPr>
          <p:cNvPr id="316" name="１"/>
          <p:cNvSpPr txBox="1"/>
          <p:nvPr/>
        </p:nvSpPr>
        <p:spPr>
          <a:xfrm>
            <a:off x="1411796" y="2572325"/>
            <a:ext cx="383541" cy="330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5">
                    <a:hueOff val="-444211"/>
                    <a:satOff val="-14915"/>
                    <a:lumOff val="22857"/>
                  </a:schemeClr>
                </a:solidFill>
                <a:latin typeface="ヒラギノ角ゴ ProN W6"/>
                <a:ea typeface="ヒラギノ角ゴ ProN W6"/>
                <a:cs typeface="ヒラギノ角ゴ ProN W6"/>
                <a:sym typeface="ヒラギノ角ゴ ProN W6"/>
              </a:defRPr>
            </a:lvl1pPr>
          </a:lstStyle>
          <a:p>
            <a:pPr/>
            <a:r>
              <a:t>１</a:t>
            </a:r>
          </a:p>
        </p:txBody>
      </p:sp>
      <p:sp>
        <p:nvSpPr>
          <p:cNvPr id="317" name="10"/>
          <p:cNvSpPr txBox="1"/>
          <p:nvPr/>
        </p:nvSpPr>
        <p:spPr>
          <a:xfrm>
            <a:off x="2742850" y="2572325"/>
            <a:ext cx="480468" cy="330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5">
                    <a:hueOff val="-444211"/>
                    <a:satOff val="-14915"/>
                    <a:lumOff val="22857"/>
                  </a:schemeClr>
                </a:solidFill>
                <a:latin typeface="ヒラギノ角ゴ ProN W6"/>
                <a:ea typeface="ヒラギノ角ゴ ProN W6"/>
                <a:cs typeface="ヒラギノ角ゴ ProN W6"/>
                <a:sym typeface="ヒラギノ角ゴ ProN W6"/>
              </a:defRPr>
            </a:lvl1pPr>
          </a:lstStyle>
          <a:p>
            <a:pPr/>
            <a:r>
              <a:t>10</a:t>
            </a:r>
          </a:p>
        </p:txBody>
      </p:sp>
      <p:grpSp>
        <p:nvGrpSpPr>
          <p:cNvPr id="322" name="グループ"/>
          <p:cNvGrpSpPr/>
          <p:nvPr/>
        </p:nvGrpSpPr>
        <p:grpSpPr>
          <a:xfrm>
            <a:off x="4936999" y="2959784"/>
            <a:ext cx="3260132" cy="1675720"/>
            <a:chOff x="0" y="0"/>
            <a:chExt cx="3260131" cy="1675718"/>
          </a:xfrm>
        </p:grpSpPr>
        <p:sp>
          <p:nvSpPr>
            <p:cNvPr id="318" name="前進する距離 = 10cm×回数"/>
            <p:cNvSpPr txBox="1"/>
            <p:nvPr/>
          </p:nvSpPr>
          <p:spPr>
            <a:xfrm>
              <a:off x="510" y="676744"/>
              <a:ext cx="3081250" cy="3302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>
                  <a:latin typeface="ヒラギノ角ゴ ProN W3"/>
                  <a:ea typeface="ヒラギノ角ゴ ProN W3"/>
                  <a:cs typeface="ヒラギノ角ゴ ProN W3"/>
                  <a:sym typeface="ヒラギノ角ゴ ProN W3"/>
                </a:defRPr>
              </a:lvl1pPr>
            </a:lstStyle>
            <a:p>
              <a:pPr/>
              <a:r>
                <a:t>前進する距離 = 10cm×回数</a:t>
              </a:r>
            </a:p>
          </p:txBody>
        </p:sp>
        <p:sp>
          <p:nvSpPr>
            <p:cNvPr id="319" name="回数←回数+1"/>
            <p:cNvSpPr txBox="1"/>
            <p:nvPr/>
          </p:nvSpPr>
          <p:spPr>
            <a:xfrm>
              <a:off x="19096" y="1169256"/>
              <a:ext cx="1598093" cy="3302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>
                  <a:latin typeface="ヒラギノ角ゴ ProN W3"/>
                  <a:ea typeface="ヒラギノ角ゴ ProN W3"/>
                  <a:cs typeface="ヒラギノ角ゴ ProN W3"/>
                  <a:sym typeface="ヒラギノ角ゴ ProN W3"/>
                </a:defRPr>
              </a:lvl1pPr>
            </a:lstStyle>
            <a:p>
              <a:pPr/>
              <a:r>
                <a:t>回数←回数+1</a:t>
              </a:r>
            </a:p>
          </p:txBody>
        </p:sp>
        <p:sp>
          <p:nvSpPr>
            <p:cNvPr id="320" name="四角形"/>
            <p:cNvSpPr/>
            <p:nvPr/>
          </p:nvSpPr>
          <p:spPr>
            <a:xfrm>
              <a:off x="0" y="0"/>
              <a:ext cx="3260132" cy="1675719"/>
            </a:xfrm>
            <a:prstGeom prst="rect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321" name="回数←1"/>
            <p:cNvSpPr txBox="1"/>
            <p:nvPr/>
          </p:nvSpPr>
          <p:spPr>
            <a:xfrm>
              <a:off x="19096" y="182543"/>
              <a:ext cx="990931" cy="3302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>
                  <a:latin typeface="ヒラギノ角ゴ ProN W3"/>
                  <a:ea typeface="ヒラギノ角ゴ ProN W3"/>
                  <a:cs typeface="ヒラギノ角ゴ ProN W3"/>
                  <a:sym typeface="ヒラギノ角ゴ ProN W3"/>
                </a:defRPr>
              </a:lvl1pPr>
            </a:lstStyle>
            <a:p>
              <a:pPr/>
              <a:r>
                <a:t>回数←1</a:t>
              </a:r>
            </a:p>
          </p:txBody>
        </p:sp>
      </p:grpSp>
      <p:sp>
        <p:nvSpPr>
          <p:cNvPr id="323" name="角丸四角形"/>
          <p:cNvSpPr/>
          <p:nvPr/>
        </p:nvSpPr>
        <p:spPr>
          <a:xfrm>
            <a:off x="938555" y="2389126"/>
            <a:ext cx="352005" cy="352004"/>
          </a:xfrm>
          <a:prstGeom prst="roundRect">
            <a:avLst>
              <a:gd name="adj" fmla="val 15000"/>
            </a:avLst>
          </a:prstGeom>
          <a:ln w="25400">
            <a:solidFill>
              <a:srgbClr val="FF2600"/>
            </a:solidFill>
          </a:ln>
        </p:spPr>
        <p:txBody>
          <a:bodyPr lIns="50800" tIns="50800" rIns="50800" bIns="50800" anchor="ctr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四角形"/>
          <p:cNvSpPr/>
          <p:nvPr/>
        </p:nvSpPr>
        <p:spPr>
          <a:xfrm>
            <a:off x="6667500" y="-57150"/>
            <a:ext cx="2533006" cy="689472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28" name="スパイラル状の軌跡のPAD"/>
          <p:cNvSpPr txBox="1"/>
          <p:nvPr>
            <p:ph type="title"/>
          </p:nvPr>
        </p:nvSpPr>
        <p:spPr>
          <a:xfrm>
            <a:off x="221142" y="291103"/>
            <a:ext cx="7558535" cy="554444"/>
          </a:xfrm>
          <a:prstGeom prst="rect">
            <a:avLst/>
          </a:prstGeom>
        </p:spPr>
        <p:txBody>
          <a:bodyPr/>
          <a:lstStyle/>
          <a:p>
            <a:pPr/>
            <a:r>
              <a:t>スパイラル状の軌跡のPAD</a:t>
            </a:r>
          </a:p>
        </p:txBody>
      </p:sp>
      <p:pic>
        <p:nvPicPr>
          <p:cNvPr id="329" name="イメージ" descr="イメージ"/>
          <p:cNvPicPr>
            <a:picLocks noChangeAspect="1"/>
          </p:cNvPicPr>
          <p:nvPr/>
        </p:nvPicPr>
        <p:blipFill>
          <a:blip r:embed="rId2">
            <a:extLst/>
          </a:blip>
          <a:srcRect l="28399" t="17808" r="41134" b="64253"/>
          <a:stretch>
            <a:fillRect/>
          </a:stretch>
        </p:blipFill>
        <p:spPr>
          <a:xfrm>
            <a:off x="8129091" y="402828"/>
            <a:ext cx="843663" cy="331162"/>
          </a:xfrm>
          <a:prstGeom prst="rect">
            <a:avLst/>
          </a:prstGeom>
          <a:ln w="12700"/>
        </p:spPr>
      </p:pic>
      <p:sp>
        <p:nvSpPr>
          <p:cNvPr id="330" name="線"/>
          <p:cNvSpPr/>
          <p:nvPr/>
        </p:nvSpPr>
        <p:spPr>
          <a:xfrm>
            <a:off x="-1" y="908298"/>
            <a:ext cx="9144002" cy="1"/>
          </a:xfrm>
          <a:prstGeom prst="line">
            <a:avLst/>
          </a:prstGeom>
          <a:ln w="38100">
            <a:solidFill>
              <a:srgbClr val="F30001"/>
            </a:solidFill>
          </a:ln>
        </p:spPr>
        <p:txBody>
          <a:bodyPr lIns="0" tIns="0" rIns="0" bIns="0"/>
          <a:lstStyle/>
          <a:p>
            <a:pPr/>
          </a:p>
        </p:txBody>
      </p:sp>
      <p:sp>
        <p:nvSpPr>
          <p:cNvPr id="331" name="テキスト"/>
          <p:cNvSpPr txBox="1"/>
          <p:nvPr/>
        </p:nvSpPr>
        <p:spPr>
          <a:xfrm>
            <a:off x="8575786" y="6464300"/>
            <a:ext cx="377404" cy="254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/>
          <a:p>
            <a:pPr marL="0" marR="0" algn="r" defTabSz="457200">
              <a:defRPr sz="1200">
                <a:uFillTx/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pPr>
            <a:fld id="{86CB4B4D-7CA3-9044-876B-883B54F8677D}" type="slidenum"/>
            <a:r>
              <a:t>￼</a:t>
            </a:r>
          </a:p>
        </p:txBody>
      </p:sp>
      <p:sp>
        <p:nvSpPr>
          <p:cNvPr id="332" name="無限ループ"/>
          <p:cNvSpPr txBox="1"/>
          <p:nvPr/>
        </p:nvSpPr>
        <p:spPr>
          <a:xfrm>
            <a:off x="3239181" y="2790432"/>
            <a:ext cx="1300483" cy="304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buClr>
                <a:srgbClr val="000000"/>
              </a:buClr>
              <a:buFont typeface="Times New Roman"/>
              <a:defRPr sz="1400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1pPr>
          </a:lstStyle>
          <a:p>
            <a:pPr/>
            <a:r>
              <a:t>無限ループ</a:t>
            </a:r>
          </a:p>
        </p:txBody>
      </p:sp>
      <p:sp>
        <p:nvSpPr>
          <p:cNvPr id="333" name="四角形"/>
          <p:cNvSpPr/>
          <p:nvPr/>
        </p:nvSpPr>
        <p:spPr>
          <a:xfrm>
            <a:off x="5226800" y="2715568"/>
            <a:ext cx="1876223" cy="563882"/>
          </a:xfrm>
          <a:prstGeom prst="rect">
            <a:avLst/>
          </a:prstGeom>
          <a:ln w="1778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334" name="四角形"/>
          <p:cNvSpPr/>
          <p:nvPr/>
        </p:nvSpPr>
        <p:spPr>
          <a:xfrm>
            <a:off x="5226800" y="4137968"/>
            <a:ext cx="1876223" cy="457201"/>
          </a:xfrm>
          <a:prstGeom prst="rect">
            <a:avLst/>
          </a:prstGeom>
          <a:ln w="1778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335" name="cntx10cm前進…"/>
          <p:cNvSpPr txBox="1"/>
          <p:nvPr/>
        </p:nvSpPr>
        <p:spPr>
          <a:xfrm>
            <a:off x="5416538" y="2736092"/>
            <a:ext cx="1449325" cy="546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ctr">
              <a:buClr>
                <a:srgbClr val="000000"/>
              </a:buClr>
              <a:buFont typeface="Times New Roman"/>
              <a:defRPr sz="1400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pPr>
            <a:r>
              <a:t>cntx10cm前進</a:t>
            </a:r>
          </a:p>
          <a:p>
            <a:pPr algn="ctr">
              <a:buClr>
                <a:srgbClr val="000000"/>
              </a:buClr>
              <a:buFont typeface="Times New Roman"/>
              <a:defRPr sz="1400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pPr>
            <a:r>
              <a:t>角度の計算</a:t>
            </a:r>
          </a:p>
        </p:txBody>
      </p:sp>
      <p:sp>
        <p:nvSpPr>
          <p:cNvPr id="336" name="線"/>
          <p:cNvSpPr/>
          <p:nvPr/>
        </p:nvSpPr>
        <p:spPr>
          <a:xfrm flipH="1">
            <a:off x="5231740" y="2706679"/>
            <a:ext cx="1" cy="2549896"/>
          </a:xfrm>
          <a:prstGeom prst="line">
            <a:avLst/>
          </a:prstGeom>
          <a:ln w="17780">
            <a:solidFill>
              <a:srgbClr val="000000"/>
            </a:solidFill>
            <a:miter lim="400000"/>
          </a:ln>
        </p:spPr>
        <p:txBody>
          <a:bodyPr lIns="0" tIns="0" rIns="0" bIns="0"/>
          <a:lstStyle/>
          <a:p>
            <a:pPr marL="0" marR="0" defTabSz="457200">
              <a:defRPr sz="1200">
                <a:uFillTx/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pPr>
          </a:p>
        </p:txBody>
      </p:sp>
      <p:sp>
        <p:nvSpPr>
          <p:cNvPr id="337" name="四角形"/>
          <p:cNvSpPr/>
          <p:nvPr/>
        </p:nvSpPr>
        <p:spPr>
          <a:xfrm>
            <a:off x="5226800" y="4807339"/>
            <a:ext cx="1876223" cy="457201"/>
          </a:xfrm>
          <a:prstGeom prst="rect">
            <a:avLst/>
          </a:prstGeom>
          <a:ln w="1778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338" name="90度右旋回"/>
          <p:cNvSpPr txBox="1"/>
          <p:nvPr/>
        </p:nvSpPr>
        <p:spPr>
          <a:xfrm>
            <a:off x="5591315" y="4226868"/>
            <a:ext cx="1099770" cy="279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ctr">
              <a:buClr>
                <a:srgbClr val="000000"/>
              </a:buClr>
              <a:buFont typeface="Times New Roman"/>
              <a:defRPr sz="1400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1pPr>
          </a:lstStyle>
          <a:p>
            <a:pPr/>
            <a:r>
              <a:t>90度右旋回</a:t>
            </a:r>
          </a:p>
        </p:txBody>
      </p:sp>
      <p:grpSp>
        <p:nvGrpSpPr>
          <p:cNvPr id="341" name="グループ"/>
          <p:cNvGrpSpPr/>
          <p:nvPr/>
        </p:nvGrpSpPr>
        <p:grpSpPr>
          <a:xfrm>
            <a:off x="7281134" y="3504442"/>
            <a:ext cx="325189" cy="360822"/>
            <a:chOff x="0" y="0"/>
            <a:chExt cx="325188" cy="360821"/>
          </a:xfrm>
        </p:grpSpPr>
        <p:sp>
          <p:nvSpPr>
            <p:cNvPr id="339" name="円形"/>
            <p:cNvSpPr/>
            <p:nvPr/>
          </p:nvSpPr>
          <p:spPr>
            <a:xfrm>
              <a:off x="7688" y="21660"/>
              <a:ext cx="317501" cy="317501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127000" dist="76200" dir="2700000">
                <a:srgbClr val="FFFFFF">
                  <a:alpha val="75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340" name="4"/>
            <p:cNvSpPr txBox="1"/>
            <p:nvPr/>
          </p:nvSpPr>
          <p:spPr>
            <a:xfrm>
              <a:off x="0" y="0"/>
              <a:ext cx="282077" cy="3608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b="1">
                  <a:solidFill>
                    <a:srgbClr val="FFFFFF"/>
                  </a:solidFill>
                </a:defRPr>
              </a:lvl1pPr>
            </a:lstStyle>
            <a:p>
              <a:pPr/>
              <a:r>
                <a:t>4</a:t>
              </a:r>
            </a:p>
          </p:txBody>
        </p:sp>
      </p:grpSp>
      <p:sp>
        <p:nvSpPr>
          <p:cNvPr id="342" name="四角形"/>
          <p:cNvSpPr/>
          <p:nvPr/>
        </p:nvSpPr>
        <p:spPr>
          <a:xfrm>
            <a:off x="3173456" y="2715568"/>
            <a:ext cx="1609733" cy="457201"/>
          </a:xfrm>
          <a:prstGeom prst="rect">
            <a:avLst/>
          </a:prstGeom>
          <a:ln w="1778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343" name="線"/>
          <p:cNvSpPr/>
          <p:nvPr/>
        </p:nvSpPr>
        <p:spPr>
          <a:xfrm flipH="1">
            <a:off x="4772945" y="2942832"/>
            <a:ext cx="442904" cy="1"/>
          </a:xfrm>
          <a:prstGeom prst="line">
            <a:avLst/>
          </a:prstGeom>
          <a:ln w="17780">
            <a:solidFill>
              <a:srgbClr val="000000"/>
            </a:solidFill>
          </a:ln>
        </p:spPr>
        <p:txBody>
          <a:bodyPr lIns="0" tIns="0" rIns="0" bIns="0"/>
          <a:lstStyle/>
          <a:p>
            <a:pPr/>
          </a:p>
        </p:txBody>
      </p:sp>
      <p:sp>
        <p:nvSpPr>
          <p:cNvPr id="344" name="線"/>
          <p:cNvSpPr/>
          <p:nvPr/>
        </p:nvSpPr>
        <p:spPr>
          <a:xfrm flipV="1">
            <a:off x="3321589" y="2715568"/>
            <a:ext cx="1" cy="467202"/>
          </a:xfrm>
          <a:prstGeom prst="line">
            <a:avLst/>
          </a:prstGeom>
          <a:ln w="17780">
            <a:solidFill>
              <a:srgbClr val="000000"/>
            </a:solidFill>
          </a:ln>
        </p:spPr>
        <p:txBody>
          <a:bodyPr lIns="0" tIns="0" rIns="0" bIns="0"/>
          <a:lstStyle/>
          <a:p>
            <a:pPr/>
          </a:p>
        </p:txBody>
      </p:sp>
      <p:grpSp>
        <p:nvGrpSpPr>
          <p:cNvPr id="347" name="グループ"/>
          <p:cNvGrpSpPr/>
          <p:nvPr/>
        </p:nvGrpSpPr>
        <p:grpSpPr>
          <a:xfrm>
            <a:off x="4394335" y="2760022"/>
            <a:ext cx="325189" cy="360822"/>
            <a:chOff x="0" y="0"/>
            <a:chExt cx="325188" cy="360821"/>
          </a:xfrm>
        </p:grpSpPr>
        <p:sp>
          <p:nvSpPr>
            <p:cNvPr id="345" name="円形"/>
            <p:cNvSpPr/>
            <p:nvPr/>
          </p:nvSpPr>
          <p:spPr>
            <a:xfrm>
              <a:off x="7688" y="21660"/>
              <a:ext cx="317501" cy="317501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127000" dist="76200" dir="2700000">
                <a:srgbClr val="FFFFFF">
                  <a:alpha val="75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346" name="2"/>
            <p:cNvSpPr txBox="1"/>
            <p:nvPr/>
          </p:nvSpPr>
          <p:spPr>
            <a:xfrm>
              <a:off x="0" y="0"/>
              <a:ext cx="282077" cy="3608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b="1">
                  <a:solidFill>
                    <a:srgbClr val="FFFFFF"/>
                  </a:solidFill>
                </a:defRPr>
              </a:lvl1pPr>
            </a:lstStyle>
            <a:p>
              <a:pPr/>
              <a:r>
                <a:t>2</a:t>
              </a:r>
            </a:p>
          </p:txBody>
        </p:sp>
      </p:grpSp>
      <p:sp>
        <p:nvSpPr>
          <p:cNvPr id="348" name="繰り返し回数cntと演算によりスパイラル軌跡を実現"/>
          <p:cNvSpPr txBox="1"/>
          <p:nvPr>
            <p:ph type="body" sz="quarter" idx="1"/>
          </p:nvPr>
        </p:nvSpPr>
        <p:spPr>
          <a:xfrm>
            <a:off x="317500" y="1184275"/>
            <a:ext cx="8509000" cy="581661"/>
          </a:xfrm>
          <a:prstGeom prst="rect">
            <a:avLst/>
          </a:prstGeom>
        </p:spPr>
        <p:txBody>
          <a:bodyPr/>
          <a:lstStyle/>
          <a:p>
            <a:pPr/>
            <a:r>
              <a:t>繰り返し回数cntと演算によりスパイラル軌跡を実現</a:t>
            </a:r>
          </a:p>
        </p:txBody>
      </p:sp>
      <p:sp>
        <p:nvSpPr>
          <p:cNvPr id="349" name="cnt←1"/>
          <p:cNvSpPr txBox="1"/>
          <p:nvPr/>
        </p:nvSpPr>
        <p:spPr>
          <a:xfrm>
            <a:off x="3239181" y="2106615"/>
            <a:ext cx="1300483" cy="304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buClr>
                <a:srgbClr val="000000"/>
              </a:buClr>
              <a:buFont typeface="Times New Roman"/>
              <a:defRPr sz="1400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1pPr>
          </a:lstStyle>
          <a:p>
            <a:pPr/>
            <a:r>
              <a:t>cnt←1</a:t>
            </a:r>
          </a:p>
        </p:txBody>
      </p:sp>
      <p:sp>
        <p:nvSpPr>
          <p:cNvPr id="350" name="四角形"/>
          <p:cNvSpPr/>
          <p:nvPr/>
        </p:nvSpPr>
        <p:spPr>
          <a:xfrm>
            <a:off x="1310112" y="2031752"/>
            <a:ext cx="1382941" cy="457201"/>
          </a:xfrm>
          <a:prstGeom prst="rect">
            <a:avLst/>
          </a:prstGeom>
          <a:ln w="1778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351" name="スパイラル"/>
          <p:cNvSpPr txBox="1"/>
          <p:nvPr/>
        </p:nvSpPr>
        <p:spPr>
          <a:xfrm>
            <a:off x="1351341" y="2107952"/>
            <a:ext cx="1300483" cy="304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buClr>
                <a:srgbClr val="000000"/>
              </a:buClr>
              <a:buFont typeface="Times New Roman"/>
              <a:defRPr sz="1400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1pPr>
          </a:lstStyle>
          <a:p>
            <a:pPr/>
            <a:r>
              <a:t>スパイラル</a:t>
            </a:r>
          </a:p>
        </p:txBody>
      </p:sp>
      <p:sp>
        <p:nvSpPr>
          <p:cNvPr id="352" name="四角形"/>
          <p:cNvSpPr/>
          <p:nvPr/>
        </p:nvSpPr>
        <p:spPr>
          <a:xfrm>
            <a:off x="2705163" y="2222252"/>
            <a:ext cx="457201" cy="76201"/>
          </a:xfrm>
          <a:prstGeom prst="rect">
            <a:avLst/>
          </a:prstGeom>
          <a:ln w="1778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353" name="四角形"/>
          <p:cNvSpPr/>
          <p:nvPr/>
        </p:nvSpPr>
        <p:spPr>
          <a:xfrm>
            <a:off x="3173456" y="2031752"/>
            <a:ext cx="1609733" cy="457201"/>
          </a:xfrm>
          <a:prstGeom prst="rect">
            <a:avLst/>
          </a:prstGeom>
          <a:ln w="1778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grpSp>
        <p:nvGrpSpPr>
          <p:cNvPr id="356" name="グループ"/>
          <p:cNvGrpSpPr/>
          <p:nvPr/>
        </p:nvGrpSpPr>
        <p:grpSpPr>
          <a:xfrm>
            <a:off x="4394335" y="2076205"/>
            <a:ext cx="325189" cy="360823"/>
            <a:chOff x="0" y="0"/>
            <a:chExt cx="325188" cy="360821"/>
          </a:xfrm>
        </p:grpSpPr>
        <p:sp>
          <p:nvSpPr>
            <p:cNvPr id="354" name="円形"/>
            <p:cNvSpPr/>
            <p:nvPr/>
          </p:nvSpPr>
          <p:spPr>
            <a:xfrm>
              <a:off x="7688" y="21660"/>
              <a:ext cx="317501" cy="317501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127000" dist="76200" dir="2700000">
                <a:srgbClr val="FFFFFF">
                  <a:alpha val="75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355" name="1"/>
            <p:cNvSpPr txBox="1"/>
            <p:nvPr/>
          </p:nvSpPr>
          <p:spPr>
            <a:xfrm>
              <a:off x="0" y="0"/>
              <a:ext cx="282077" cy="3608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b="1">
                  <a:solidFill>
                    <a:srgbClr val="FFFFFF"/>
                  </a:solidFill>
                </a:defRPr>
              </a:lvl1pPr>
            </a:lstStyle>
            <a:p>
              <a:pPr/>
              <a:r>
                <a:t>1</a:t>
              </a:r>
            </a:p>
          </p:txBody>
        </p:sp>
      </p:grpSp>
      <p:sp>
        <p:nvSpPr>
          <p:cNvPr id="357" name="線"/>
          <p:cNvSpPr/>
          <p:nvPr/>
        </p:nvSpPr>
        <p:spPr>
          <a:xfrm flipH="1">
            <a:off x="3173456" y="2045549"/>
            <a:ext cx="1" cy="1066956"/>
          </a:xfrm>
          <a:prstGeom prst="line">
            <a:avLst/>
          </a:prstGeom>
          <a:ln w="17780">
            <a:solidFill>
              <a:srgbClr val="000000"/>
            </a:solidFill>
            <a:miter lim="400000"/>
          </a:ln>
        </p:spPr>
        <p:txBody>
          <a:bodyPr lIns="0" tIns="0" rIns="0" bIns="0"/>
          <a:lstStyle/>
          <a:p>
            <a:pPr marL="0" marR="0" defTabSz="457200">
              <a:defRPr sz="1200">
                <a:uFillTx/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pPr>
          </a:p>
        </p:txBody>
      </p:sp>
      <p:sp>
        <p:nvSpPr>
          <p:cNvPr id="358" name="cnt←cnt+1"/>
          <p:cNvSpPr txBox="1"/>
          <p:nvPr/>
        </p:nvSpPr>
        <p:spPr>
          <a:xfrm>
            <a:off x="5575758" y="4896239"/>
            <a:ext cx="1130885" cy="279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ctr">
              <a:buClr>
                <a:srgbClr val="000000"/>
              </a:buClr>
              <a:buFont typeface="Times New Roman"/>
              <a:defRPr sz="1400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1pPr>
          </a:lstStyle>
          <a:p>
            <a:pPr/>
            <a:r>
              <a:t>cnt←cnt+1</a:t>
            </a:r>
          </a:p>
        </p:txBody>
      </p:sp>
      <p:grpSp>
        <p:nvGrpSpPr>
          <p:cNvPr id="361" name="グループ"/>
          <p:cNvGrpSpPr/>
          <p:nvPr/>
        </p:nvGrpSpPr>
        <p:grpSpPr>
          <a:xfrm>
            <a:off x="7281134" y="4182702"/>
            <a:ext cx="325189" cy="360822"/>
            <a:chOff x="0" y="0"/>
            <a:chExt cx="325188" cy="360821"/>
          </a:xfrm>
        </p:grpSpPr>
        <p:sp>
          <p:nvSpPr>
            <p:cNvPr id="359" name="円形"/>
            <p:cNvSpPr/>
            <p:nvPr/>
          </p:nvSpPr>
          <p:spPr>
            <a:xfrm>
              <a:off x="7688" y="21660"/>
              <a:ext cx="317501" cy="317501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127000" dist="76200" dir="2700000">
                <a:srgbClr val="FFFFFF">
                  <a:alpha val="75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360" name="5"/>
            <p:cNvSpPr txBox="1"/>
            <p:nvPr/>
          </p:nvSpPr>
          <p:spPr>
            <a:xfrm>
              <a:off x="0" y="0"/>
              <a:ext cx="282077" cy="3608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b="1">
                  <a:solidFill>
                    <a:srgbClr val="FFFFFF"/>
                  </a:solidFill>
                </a:defRPr>
              </a:lvl1pPr>
            </a:lstStyle>
            <a:p>
              <a:pPr/>
              <a:r>
                <a:t>5</a:t>
              </a:r>
            </a:p>
          </p:txBody>
        </p:sp>
      </p:grpSp>
      <p:grpSp>
        <p:nvGrpSpPr>
          <p:cNvPr id="364" name="グループ"/>
          <p:cNvGrpSpPr/>
          <p:nvPr/>
        </p:nvGrpSpPr>
        <p:grpSpPr>
          <a:xfrm>
            <a:off x="7281134" y="2813221"/>
            <a:ext cx="325189" cy="360823"/>
            <a:chOff x="0" y="0"/>
            <a:chExt cx="325188" cy="360821"/>
          </a:xfrm>
        </p:grpSpPr>
        <p:sp>
          <p:nvSpPr>
            <p:cNvPr id="362" name="円形"/>
            <p:cNvSpPr/>
            <p:nvPr/>
          </p:nvSpPr>
          <p:spPr>
            <a:xfrm>
              <a:off x="7688" y="21660"/>
              <a:ext cx="317501" cy="317501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127000" dist="76200" dir="2700000">
                <a:srgbClr val="FFFFFF">
                  <a:alpha val="75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363" name="3"/>
            <p:cNvSpPr txBox="1"/>
            <p:nvPr/>
          </p:nvSpPr>
          <p:spPr>
            <a:xfrm>
              <a:off x="0" y="0"/>
              <a:ext cx="282077" cy="3608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b="1">
                  <a:solidFill>
                    <a:srgbClr val="FFFFFF"/>
                  </a:solidFill>
                </a:defRPr>
              </a:lvl1pPr>
            </a:lstStyle>
            <a:p>
              <a:pPr/>
              <a:r>
                <a:t>3</a:t>
              </a:r>
            </a:p>
          </p:txBody>
        </p:sp>
      </p:grpSp>
      <p:sp>
        <p:nvSpPr>
          <p:cNvPr id="365" name="四角形"/>
          <p:cNvSpPr/>
          <p:nvPr/>
        </p:nvSpPr>
        <p:spPr>
          <a:xfrm>
            <a:off x="5226800" y="3464868"/>
            <a:ext cx="1876223" cy="457201"/>
          </a:xfrm>
          <a:prstGeom prst="rect">
            <a:avLst/>
          </a:prstGeom>
          <a:ln w="1778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366" name="求めた角度前進"/>
          <p:cNvSpPr txBox="1"/>
          <p:nvPr/>
        </p:nvSpPr>
        <p:spPr>
          <a:xfrm>
            <a:off x="5441430" y="3567942"/>
            <a:ext cx="1399541" cy="279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ctr">
              <a:buClr>
                <a:srgbClr val="000000"/>
              </a:buClr>
              <a:buFont typeface="Times New Roman"/>
              <a:defRPr sz="1400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1pPr>
          </a:lstStyle>
          <a:p>
            <a:pPr/>
            <a:r>
              <a:t>求めた角度前進</a:t>
            </a:r>
          </a:p>
        </p:txBody>
      </p:sp>
      <p:grpSp>
        <p:nvGrpSpPr>
          <p:cNvPr id="369" name="グループ"/>
          <p:cNvGrpSpPr/>
          <p:nvPr/>
        </p:nvGrpSpPr>
        <p:grpSpPr>
          <a:xfrm>
            <a:off x="7281134" y="4855528"/>
            <a:ext cx="325189" cy="360822"/>
            <a:chOff x="0" y="0"/>
            <a:chExt cx="325188" cy="360821"/>
          </a:xfrm>
        </p:grpSpPr>
        <p:sp>
          <p:nvSpPr>
            <p:cNvPr id="367" name="円形"/>
            <p:cNvSpPr/>
            <p:nvPr/>
          </p:nvSpPr>
          <p:spPr>
            <a:xfrm>
              <a:off x="7688" y="21660"/>
              <a:ext cx="317501" cy="317501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127000" dist="76200" dir="2700000">
                <a:srgbClr val="FFFFFF">
                  <a:alpha val="75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368" name="6"/>
            <p:cNvSpPr txBox="1"/>
            <p:nvPr/>
          </p:nvSpPr>
          <p:spPr>
            <a:xfrm>
              <a:off x="0" y="0"/>
              <a:ext cx="282077" cy="3608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b="1">
                  <a:solidFill>
                    <a:srgbClr val="FFFFFF"/>
                  </a:solidFill>
                </a:defRPr>
              </a:lvl1pPr>
            </a:lstStyle>
            <a:p>
              <a:pPr/>
              <a:r>
                <a:t>6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int main()…"/>
          <p:cNvSpPr txBox="1"/>
          <p:nvPr/>
        </p:nvSpPr>
        <p:spPr>
          <a:xfrm>
            <a:off x="4837289" y="1317625"/>
            <a:ext cx="3859852" cy="4662736"/>
          </a:xfrm>
          <a:prstGeom prst="rect">
            <a:avLst/>
          </a:prstGeom>
          <a:ln w="25400">
            <a:solidFill>
              <a:srgbClr val="000000">
                <a:alpha val="50000"/>
              </a:srgbClr>
            </a:solidFill>
            <a:prstDash val="sysDot"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/>
          <a:p>
            <a:pPr marL="0" marR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700">
                <a:uFillTx/>
                <a:latin typeface="Osaka"/>
                <a:ea typeface="Osaka"/>
                <a:cs typeface="Osaka"/>
                <a:sym typeface="Osaka"/>
              </a:defRPr>
            </a:pPr>
            <a:r>
              <a:t>int main()</a:t>
            </a:r>
          </a:p>
          <a:p>
            <a:pPr marL="0" marR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700">
                <a:uFillTx/>
                <a:latin typeface="Osaka"/>
                <a:ea typeface="Osaka"/>
                <a:cs typeface="Osaka"/>
                <a:sym typeface="Osaka"/>
              </a:defRPr>
            </a:pPr>
            <a:r>
              <a:t>{</a:t>
            </a:r>
          </a:p>
          <a:p>
            <a:pPr marL="0" marR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700">
                <a:uFillTx/>
                <a:latin typeface="Osaka"/>
                <a:ea typeface="Osaka"/>
                <a:cs typeface="Osaka"/>
                <a:sym typeface="Osaka"/>
              </a:defRPr>
            </a:pPr>
            <a:r>
              <a:t>  int cnt=1 ; </a:t>
            </a:r>
          </a:p>
          <a:p>
            <a:pPr marL="0" marR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700">
                <a:uFillTx/>
                <a:latin typeface="Osaka"/>
                <a:ea typeface="Osaka"/>
                <a:cs typeface="Osaka"/>
                <a:sym typeface="Osaka"/>
              </a:defRPr>
            </a:pPr>
            <a:r>
              <a:t>  double angle;</a:t>
            </a:r>
          </a:p>
          <a:p>
            <a:pPr marL="0" marR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700">
                <a:uFillTx/>
                <a:latin typeface="Osaka"/>
                <a:ea typeface="Osaka"/>
                <a:cs typeface="Osaka"/>
                <a:sym typeface="Osaka"/>
              </a:defRPr>
            </a:pPr>
            <a:r>
              <a:t>　　ButtonLedInit();</a:t>
            </a:r>
          </a:p>
          <a:p>
            <a:pPr marL="0" marR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700">
                <a:uFillTx/>
                <a:latin typeface="Osaka"/>
                <a:ea typeface="Osaka"/>
                <a:cs typeface="Osaka"/>
                <a:sym typeface="Osaka"/>
              </a:defRPr>
            </a:pPr>
            <a:r>
              <a:t>  OutputInit();</a:t>
            </a:r>
          </a:p>
          <a:p>
            <a:pPr marL="0" marR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700">
                <a:uFillTx/>
                <a:latin typeface="Osaka"/>
                <a:ea typeface="Osaka"/>
                <a:cs typeface="Osaka"/>
                <a:sym typeface="Osaka"/>
              </a:defRPr>
            </a:pPr>
            <a:r>
              <a:t>  while(true){  </a:t>
            </a:r>
          </a:p>
          <a:p>
            <a:pPr marL="0" marR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700">
                <a:uFillTx/>
                <a:latin typeface="Osaka"/>
                <a:ea typeface="Osaka"/>
                <a:cs typeface="Osaka"/>
                <a:sym typeface="Osaka"/>
              </a:defRPr>
            </a:pPr>
            <a:r>
              <a:t>    forward_cm(cnt*10.0);</a:t>
            </a:r>
          </a:p>
          <a:p>
            <a:pPr marL="0" marR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700">
                <a:uFillTx/>
                <a:latin typeface="Osaka"/>
                <a:ea typeface="Osaka"/>
                <a:cs typeface="Osaka"/>
                <a:sym typeface="Osaka"/>
              </a:defRPr>
            </a:pPr>
            <a:r>
              <a:t>    turn_right(TURN90);    </a:t>
            </a:r>
          </a:p>
          <a:p>
            <a:pPr marL="0" marR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700">
                <a:uFillTx/>
                <a:latin typeface="Osaka"/>
                <a:ea typeface="Osaka"/>
                <a:cs typeface="Osaka"/>
                <a:sym typeface="Osaka"/>
              </a:defRPr>
            </a:pPr>
            <a:r>
              <a:t>　　　　cnt=cnt+1;</a:t>
            </a:r>
          </a:p>
          <a:p>
            <a:pPr marL="0" marR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700">
                <a:uFillTx/>
                <a:latin typeface="Osaka"/>
                <a:ea typeface="Osaka"/>
                <a:cs typeface="Osaka"/>
                <a:sym typeface="Osaka"/>
              </a:defRPr>
            </a:pPr>
            <a:r>
              <a:t>　　　　//force-quit </a:t>
            </a:r>
          </a:p>
          <a:p>
            <a:pPr lvl="1" marL="0" marR="0" indent="22860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700">
                <a:uFillTx/>
                <a:latin typeface="Osaka"/>
                <a:ea typeface="Osaka"/>
                <a:cs typeface="Osaka"/>
                <a:sym typeface="Osaka"/>
              </a:defRPr>
            </a:pPr>
            <a:r>
              <a:t>if(ButtonPressed(BTN1))　break; </a:t>
            </a:r>
          </a:p>
          <a:p>
            <a:pPr marL="0" marR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700">
                <a:uFillTx/>
                <a:latin typeface="Osaka"/>
                <a:ea typeface="Osaka"/>
                <a:cs typeface="Osaka"/>
                <a:sym typeface="Osaka"/>
              </a:defRPr>
            </a:pPr>
            <a:r>
              <a:t>  } </a:t>
            </a:r>
          </a:p>
          <a:p>
            <a:pPr marL="0" marR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700">
                <a:uFillTx/>
                <a:latin typeface="Osaka"/>
                <a:ea typeface="Osaka"/>
                <a:cs typeface="Osaka"/>
                <a:sym typeface="Osaka"/>
              </a:defRPr>
            </a:pPr>
            <a:r>
              <a:t>　　Off(OUT_BC);</a:t>
            </a:r>
          </a:p>
          <a:p>
            <a:pPr marL="0" marR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700">
                <a:uFillTx/>
                <a:latin typeface="Osaka"/>
                <a:ea typeface="Osaka"/>
                <a:cs typeface="Osaka"/>
                <a:sym typeface="Osaka"/>
              </a:defRPr>
            </a:pPr>
            <a:r>
              <a:t>} </a:t>
            </a:r>
          </a:p>
        </p:txBody>
      </p:sp>
      <p:grpSp>
        <p:nvGrpSpPr>
          <p:cNvPr id="374" name="グループ"/>
          <p:cNvGrpSpPr/>
          <p:nvPr/>
        </p:nvGrpSpPr>
        <p:grpSpPr>
          <a:xfrm>
            <a:off x="7966934" y="3481282"/>
            <a:ext cx="325189" cy="360822"/>
            <a:chOff x="0" y="0"/>
            <a:chExt cx="325188" cy="360821"/>
          </a:xfrm>
        </p:grpSpPr>
        <p:sp>
          <p:nvSpPr>
            <p:cNvPr id="372" name="円形"/>
            <p:cNvSpPr/>
            <p:nvPr/>
          </p:nvSpPr>
          <p:spPr>
            <a:xfrm>
              <a:off x="7688" y="21660"/>
              <a:ext cx="317501" cy="317501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127000" dist="76200" dir="2700000">
                <a:srgbClr val="FFFFFF">
                  <a:alpha val="75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373" name="4"/>
            <p:cNvSpPr txBox="1"/>
            <p:nvPr/>
          </p:nvSpPr>
          <p:spPr>
            <a:xfrm>
              <a:off x="0" y="0"/>
              <a:ext cx="282077" cy="3608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b="1">
                  <a:solidFill>
                    <a:srgbClr val="FFFFFF"/>
                  </a:solidFill>
                </a:defRPr>
              </a:lvl1pPr>
            </a:lstStyle>
            <a:p>
              <a:pPr/>
              <a:r>
                <a:t>4</a:t>
              </a:r>
            </a:p>
          </p:txBody>
        </p:sp>
      </p:grpSp>
      <p:grpSp>
        <p:nvGrpSpPr>
          <p:cNvPr id="377" name="グループ"/>
          <p:cNvGrpSpPr/>
          <p:nvPr/>
        </p:nvGrpSpPr>
        <p:grpSpPr>
          <a:xfrm>
            <a:off x="7636734" y="4115118"/>
            <a:ext cx="325189" cy="360822"/>
            <a:chOff x="0" y="0"/>
            <a:chExt cx="325188" cy="360821"/>
          </a:xfrm>
        </p:grpSpPr>
        <p:sp>
          <p:nvSpPr>
            <p:cNvPr id="375" name="円形"/>
            <p:cNvSpPr/>
            <p:nvPr/>
          </p:nvSpPr>
          <p:spPr>
            <a:xfrm>
              <a:off x="7688" y="21660"/>
              <a:ext cx="317501" cy="317501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127000" dist="76200" dir="2700000">
                <a:srgbClr val="FFFFFF">
                  <a:alpha val="75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376" name="6"/>
            <p:cNvSpPr txBox="1"/>
            <p:nvPr/>
          </p:nvSpPr>
          <p:spPr>
            <a:xfrm>
              <a:off x="0" y="0"/>
              <a:ext cx="282077" cy="3608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b="1">
                  <a:solidFill>
                    <a:srgbClr val="FFFFFF"/>
                  </a:solidFill>
                </a:defRPr>
              </a:lvl1pPr>
            </a:lstStyle>
            <a:p>
              <a:pPr/>
              <a:r>
                <a:t>6</a:t>
              </a:r>
            </a:p>
          </p:txBody>
        </p:sp>
      </p:grpSp>
      <p:grpSp>
        <p:nvGrpSpPr>
          <p:cNvPr id="380" name="グループ"/>
          <p:cNvGrpSpPr/>
          <p:nvPr/>
        </p:nvGrpSpPr>
        <p:grpSpPr>
          <a:xfrm>
            <a:off x="7636734" y="3481282"/>
            <a:ext cx="325189" cy="360822"/>
            <a:chOff x="0" y="0"/>
            <a:chExt cx="325188" cy="360821"/>
          </a:xfrm>
        </p:grpSpPr>
        <p:sp>
          <p:nvSpPr>
            <p:cNvPr id="378" name="円形"/>
            <p:cNvSpPr/>
            <p:nvPr/>
          </p:nvSpPr>
          <p:spPr>
            <a:xfrm>
              <a:off x="7688" y="21660"/>
              <a:ext cx="317501" cy="317501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127000" dist="76200" dir="2700000">
                <a:srgbClr val="FFFFFF">
                  <a:alpha val="75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379" name="3"/>
            <p:cNvSpPr txBox="1"/>
            <p:nvPr/>
          </p:nvSpPr>
          <p:spPr>
            <a:xfrm>
              <a:off x="0" y="0"/>
              <a:ext cx="282077" cy="3608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b="1">
                  <a:solidFill>
                    <a:srgbClr val="FFFFFF"/>
                  </a:solidFill>
                </a:defRPr>
              </a:lvl1pPr>
            </a:lstStyle>
            <a:p>
              <a:pPr/>
              <a:r>
                <a:t>3</a:t>
              </a:r>
            </a:p>
          </p:txBody>
        </p:sp>
      </p:grpSp>
      <p:sp>
        <p:nvSpPr>
          <p:cNvPr id="381" name="四角形"/>
          <p:cNvSpPr/>
          <p:nvPr/>
        </p:nvSpPr>
        <p:spPr>
          <a:xfrm>
            <a:off x="6667500" y="-57150"/>
            <a:ext cx="2533006" cy="689472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82" name="スパイラル状の軌跡 (p.69 spiral.c）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>
                <a:latin typeface="ヒラギノ角ゴ ProN W6"/>
                <a:ea typeface="ヒラギノ角ゴ ProN W6"/>
                <a:cs typeface="ヒラギノ角ゴ ProN W6"/>
                <a:sym typeface="ヒラギノ角ゴ ProN W6"/>
              </a:defRPr>
            </a:pPr>
            <a:r>
              <a:t>スパイラル状の軌跡 </a:t>
            </a:r>
            <a:r>
              <a:rPr sz="1800"/>
              <a:t>(p.69 spiral.c）</a:t>
            </a:r>
            <a:r>
              <a:rPr sz="1800">
                <a:latin typeface="ヒラギノ角ゴ ProN W3"/>
                <a:ea typeface="ヒラギノ角ゴ ProN W3"/>
                <a:cs typeface="ヒラギノ角ゴ ProN W3"/>
                <a:sym typeface="ヒラギノ角ゴ ProN W3"/>
              </a:rPr>
              <a:t> </a:t>
            </a:r>
          </a:p>
        </p:txBody>
      </p:sp>
      <p:pic>
        <p:nvPicPr>
          <p:cNvPr id="383" name="イメージ" descr="イメージ"/>
          <p:cNvPicPr>
            <a:picLocks noChangeAspect="1"/>
          </p:cNvPicPr>
          <p:nvPr/>
        </p:nvPicPr>
        <p:blipFill>
          <a:blip r:embed="rId2">
            <a:extLst/>
          </a:blip>
          <a:srcRect l="28399" t="17808" r="41134" b="64253"/>
          <a:stretch>
            <a:fillRect/>
          </a:stretch>
        </p:blipFill>
        <p:spPr>
          <a:xfrm>
            <a:off x="8129091" y="402828"/>
            <a:ext cx="843663" cy="331162"/>
          </a:xfrm>
          <a:prstGeom prst="rect">
            <a:avLst/>
          </a:prstGeom>
          <a:ln w="12700"/>
        </p:spPr>
      </p:pic>
      <p:sp>
        <p:nvSpPr>
          <p:cNvPr id="384" name="線"/>
          <p:cNvSpPr/>
          <p:nvPr/>
        </p:nvSpPr>
        <p:spPr>
          <a:xfrm>
            <a:off x="-1" y="908298"/>
            <a:ext cx="9144002" cy="1"/>
          </a:xfrm>
          <a:prstGeom prst="line">
            <a:avLst/>
          </a:prstGeom>
          <a:ln w="38100">
            <a:solidFill>
              <a:srgbClr val="F30001"/>
            </a:solidFill>
          </a:ln>
        </p:spPr>
        <p:txBody>
          <a:bodyPr lIns="0" tIns="0" rIns="0" bIns="0"/>
          <a:lstStyle/>
          <a:p>
            <a:pPr/>
          </a:p>
        </p:txBody>
      </p:sp>
      <p:sp>
        <p:nvSpPr>
          <p:cNvPr id="385" name="スライド番号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386" name="#include &quot;./jissenPBL.h&quot;…"/>
          <p:cNvSpPr txBox="1"/>
          <p:nvPr/>
        </p:nvSpPr>
        <p:spPr>
          <a:xfrm>
            <a:off x="519289" y="1330325"/>
            <a:ext cx="4112463" cy="4662736"/>
          </a:xfrm>
          <a:prstGeom prst="rect">
            <a:avLst/>
          </a:prstGeom>
          <a:ln w="25400">
            <a:solidFill>
              <a:srgbClr val="000000">
                <a:alpha val="50000"/>
              </a:srgbClr>
            </a:solidFill>
            <a:prstDash val="sysDot"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/>
          <a:p>
            <a:pPr marL="0" marR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700">
                <a:uFillTx/>
                <a:latin typeface="Osaka"/>
                <a:ea typeface="Osaka"/>
                <a:cs typeface="Osaka"/>
                <a:sym typeface="Osaka"/>
              </a:defRPr>
            </a:pPr>
            <a:r>
              <a:t>#include "./jissenPBL.h"</a:t>
            </a:r>
          </a:p>
          <a:p>
            <a:pPr marL="0" marR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700">
                <a:uFillTx/>
                <a:latin typeface="Osaka"/>
                <a:ea typeface="Osaka"/>
                <a:cs typeface="Osaka"/>
                <a:sym typeface="Osaka"/>
              </a:defRPr>
            </a:pPr>
          </a:p>
          <a:p>
            <a:pPr marL="0" marR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700">
                <a:uFillTx/>
                <a:latin typeface="Osaka"/>
                <a:ea typeface="Osaka"/>
                <a:cs typeface="Osaka"/>
                <a:sym typeface="Osaka"/>
              </a:defRPr>
            </a:pPr>
            <a:r>
              <a:t>#define TURN90 500</a:t>
            </a:r>
          </a:p>
          <a:p>
            <a:pPr marL="0" marR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700">
                <a:uFillTx/>
                <a:latin typeface="Osaka"/>
                <a:ea typeface="Osaka"/>
                <a:cs typeface="Osaka"/>
                <a:sym typeface="Osaka"/>
              </a:defRPr>
            </a:pPr>
          </a:p>
          <a:p>
            <a:pPr marL="0" marR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700">
                <a:uFillTx/>
                <a:latin typeface="Osaka"/>
                <a:ea typeface="Osaka"/>
                <a:cs typeface="Osaka"/>
                <a:sym typeface="Osaka"/>
              </a:defRPr>
            </a:pPr>
            <a:r>
              <a:t>void forward_cm(double cm){</a:t>
            </a:r>
          </a:p>
          <a:p>
            <a:pPr marL="0" marR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700">
                <a:uFillTx/>
                <a:latin typeface="Osaka"/>
                <a:ea typeface="Osaka"/>
                <a:cs typeface="Osaka"/>
                <a:sym typeface="Osaka"/>
              </a:defRPr>
            </a:pPr>
            <a:r>
              <a:t>  double angle;</a:t>
            </a:r>
          </a:p>
          <a:p>
            <a:pPr marL="0" marR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700">
                <a:uFillTx/>
                <a:latin typeface="Osaka"/>
                <a:ea typeface="Osaka"/>
                <a:cs typeface="Osaka"/>
                <a:sym typeface="Osaka"/>
              </a:defRPr>
            </a:pPr>
            <a:r>
              <a:t>  angle=cm*20.5;</a:t>
            </a:r>
          </a:p>
          <a:p>
            <a:pPr marL="0" marR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700">
                <a:uFillTx/>
                <a:latin typeface="Osaka"/>
                <a:ea typeface="Osaka"/>
                <a:cs typeface="Osaka"/>
                <a:sym typeface="Osaka"/>
              </a:defRPr>
            </a:pPr>
            <a:r>
              <a:t>  RotateMotor(OUT_BC, 50, angle);</a:t>
            </a:r>
          </a:p>
          <a:p>
            <a:pPr marL="0" marR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700">
                <a:uFillTx/>
                <a:latin typeface="Osaka"/>
                <a:ea typeface="Osaka"/>
                <a:cs typeface="Osaka"/>
                <a:sym typeface="Osaka"/>
              </a:defRPr>
            </a:pPr>
            <a:r>
              <a:t>}</a:t>
            </a:r>
          </a:p>
          <a:p>
            <a:pPr marL="0" marR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700">
                <a:uFillTx/>
                <a:latin typeface="Osaka"/>
                <a:ea typeface="Osaka"/>
                <a:cs typeface="Osaka"/>
                <a:sym typeface="Osaka"/>
              </a:defRPr>
            </a:pPr>
          </a:p>
          <a:p>
            <a:pPr marL="0" marR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700">
                <a:uFillTx/>
                <a:latin typeface="Osaka"/>
                <a:ea typeface="Osaka"/>
                <a:cs typeface="Osaka"/>
                <a:sym typeface="Osaka"/>
              </a:defRPr>
            </a:pPr>
            <a:r>
              <a:t>void turn_right(int time){</a:t>
            </a:r>
          </a:p>
          <a:p>
            <a:pPr marL="0" marR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700">
                <a:uFillTx/>
                <a:latin typeface="Osaka"/>
                <a:ea typeface="Osaka"/>
                <a:cs typeface="Osaka"/>
                <a:sym typeface="Osaka"/>
              </a:defRPr>
            </a:pPr>
            <a:r>
              <a:t>  OnFwdEx(OUT_B, 50,0);</a:t>
            </a:r>
          </a:p>
          <a:p>
            <a:pPr marL="0" marR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700">
                <a:uFillTx/>
                <a:latin typeface="Osaka"/>
                <a:ea typeface="Osaka"/>
                <a:cs typeface="Osaka"/>
                <a:sym typeface="Osaka"/>
              </a:defRPr>
            </a:pPr>
            <a:r>
              <a:t>  OnRevEx(OUT_C, 50,0);</a:t>
            </a:r>
          </a:p>
          <a:p>
            <a:pPr marL="0" marR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700">
                <a:uFillTx/>
                <a:latin typeface="Osaka"/>
                <a:ea typeface="Osaka"/>
                <a:cs typeface="Osaka"/>
                <a:sym typeface="Osaka"/>
              </a:defRPr>
            </a:pPr>
            <a:r>
              <a:t>  Wait(time);</a:t>
            </a:r>
          </a:p>
          <a:p>
            <a:pPr marL="0" marR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700">
                <a:uFillTx/>
                <a:latin typeface="Osaka"/>
                <a:ea typeface="Osaka"/>
                <a:cs typeface="Osaka"/>
                <a:sym typeface="Osaka"/>
              </a:defRPr>
            </a:pPr>
            <a:r>
              <a:t>}</a:t>
            </a:r>
          </a:p>
        </p:txBody>
      </p:sp>
      <p:grpSp>
        <p:nvGrpSpPr>
          <p:cNvPr id="389" name="グループ"/>
          <p:cNvGrpSpPr/>
          <p:nvPr/>
        </p:nvGrpSpPr>
        <p:grpSpPr>
          <a:xfrm>
            <a:off x="4315777" y="5416933"/>
            <a:ext cx="512446" cy="510862"/>
            <a:chOff x="0" y="0"/>
            <a:chExt cx="512445" cy="510860"/>
          </a:xfrm>
        </p:grpSpPr>
        <p:sp>
          <p:nvSpPr>
            <p:cNvPr id="387" name="円形"/>
            <p:cNvSpPr/>
            <p:nvPr/>
          </p:nvSpPr>
          <p:spPr>
            <a:xfrm rot="19001115">
              <a:off x="122886" y="85526"/>
              <a:ext cx="307640" cy="307429"/>
            </a:xfrm>
            <a:prstGeom prst="ellipse">
              <a:avLst/>
            </a:prstGeom>
            <a:solidFill>
              <a:srgbClr val="FFFFFF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388" name="→"/>
            <p:cNvSpPr txBox="1"/>
            <p:nvPr/>
          </p:nvSpPr>
          <p:spPr>
            <a:xfrm rot="19001115">
              <a:off x="65722" y="83980"/>
              <a:ext cx="381001" cy="3429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t">
              <a:noAutofit/>
            </a:bodyPr>
            <a:lstStyle>
              <a:lvl1pPr>
                <a:defRPr sz="2000">
                  <a:latin typeface="Osaka−等幅"/>
                  <a:ea typeface="Osaka−等幅"/>
                  <a:cs typeface="Osaka−等幅"/>
                  <a:sym typeface="Osaka−等幅"/>
                </a:defRPr>
              </a:lvl1pPr>
            </a:lstStyle>
            <a:p>
              <a:pPr/>
              <a:r>
                <a:t>→</a:t>
              </a:r>
            </a:p>
          </p:txBody>
        </p:sp>
      </p:grpSp>
      <p:grpSp>
        <p:nvGrpSpPr>
          <p:cNvPr id="392" name="グループ"/>
          <p:cNvGrpSpPr/>
          <p:nvPr/>
        </p:nvGrpSpPr>
        <p:grpSpPr>
          <a:xfrm rot="10800000">
            <a:off x="4610599" y="968623"/>
            <a:ext cx="512447" cy="510861"/>
            <a:chOff x="0" y="0"/>
            <a:chExt cx="512445" cy="510860"/>
          </a:xfrm>
        </p:grpSpPr>
        <p:sp>
          <p:nvSpPr>
            <p:cNvPr id="390" name="円形"/>
            <p:cNvSpPr/>
            <p:nvPr/>
          </p:nvSpPr>
          <p:spPr>
            <a:xfrm rot="19001115">
              <a:off x="122886" y="85526"/>
              <a:ext cx="307640" cy="307429"/>
            </a:xfrm>
            <a:prstGeom prst="ellipse">
              <a:avLst/>
            </a:prstGeom>
            <a:solidFill>
              <a:srgbClr val="FFFFFF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391" name="→"/>
            <p:cNvSpPr txBox="1"/>
            <p:nvPr/>
          </p:nvSpPr>
          <p:spPr>
            <a:xfrm rot="19001115">
              <a:off x="65722" y="83980"/>
              <a:ext cx="381001" cy="3429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t">
              <a:noAutofit/>
            </a:bodyPr>
            <a:lstStyle>
              <a:lvl1pPr>
                <a:defRPr sz="2000">
                  <a:latin typeface="Osaka−等幅"/>
                  <a:ea typeface="Osaka−等幅"/>
                  <a:cs typeface="Osaka−等幅"/>
                  <a:sym typeface="Osaka−等幅"/>
                </a:defRPr>
              </a:lvl1pPr>
            </a:lstStyle>
            <a:p>
              <a:pPr/>
              <a:r>
                <a:t>→</a:t>
              </a:r>
            </a:p>
          </p:txBody>
        </p:sp>
      </p:grpSp>
      <p:grpSp>
        <p:nvGrpSpPr>
          <p:cNvPr id="395" name="グループ"/>
          <p:cNvGrpSpPr/>
          <p:nvPr/>
        </p:nvGrpSpPr>
        <p:grpSpPr>
          <a:xfrm>
            <a:off x="8298456" y="2912422"/>
            <a:ext cx="325189" cy="360822"/>
            <a:chOff x="0" y="0"/>
            <a:chExt cx="325188" cy="360821"/>
          </a:xfrm>
        </p:grpSpPr>
        <p:sp>
          <p:nvSpPr>
            <p:cNvPr id="393" name="円形"/>
            <p:cNvSpPr/>
            <p:nvPr/>
          </p:nvSpPr>
          <p:spPr>
            <a:xfrm>
              <a:off x="7688" y="21660"/>
              <a:ext cx="317501" cy="317501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127000" dist="76200" dir="2700000">
                <a:srgbClr val="FFFFFF">
                  <a:alpha val="75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394" name="2"/>
            <p:cNvSpPr txBox="1"/>
            <p:nvPr/>
          </p:nvSpPr>
          <p:spPr>
            <a:xfrm>
              <a:off x="0" y="0"/>
              <a:ext cx="282077" cy="3608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b="1">
                  <a:solidFill>
                    <a:srgbClr val="FFFFFF"/>
                  </a:solidFill>
                </a:defRPr>
              </a:lvl1pPr>
            </a:lstStyle>
            <a:p>
              <a:pPr/>
              <a:r>
                <a:t>2</a:t>
              </a:r>
            </a:p>
          </p:txBody>
        </p:sp>
      </p:grpSp>
      <p:grpSp>
        <p:nvGrpSpPr>
          <p:cNvPr id="398" name="グループ"/>
          <p:cNvGrpSpPr/>
          <p:nvPr/>
        </p:nvGrpSpPr>
        <p:grpSpPr>
          <a:xfrm>
            <a:off x="6286635" y="1961905"/>
            <a:ext cx="325189" cy="360823"/>
            <a:chOff x="0" y="0"/>
            <a:chExt cx="325188" cy="360821"/>
          </a:xfrm>
        </p:grpSpPr>
        <p:sp>
          <p:nvSpPr>
            <p:cNvPr id="396" name="円形"/>
            <p:cNvSpPr/>
            <p:nvPr/>
          </p:nvSpPr>
          <p:spPr>
            <a:xfrm>
              <a:off x="7688" y="21660"/>
              <a:ext cx="317501" cy="317501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127000" dist="76200" dir="2700000">
                <a:srgbClr val="FFFFFF">
                  <a:alpha val="75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397" name="1"/>
            <p:cNvSpPr txBox="1"/>
            <p:nvPr/>
          </p:nvSpPr>
          <p:spPr>
            <a:xfrm>
              <a:off x="0" y="0"/>
              <a:ext cx="282077" cy="3608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b="1">
                  <a:solidFill>
                    <a:srgbClr val="FFFFFF"/>
                  </a:solidFill>
                </a:defRPr>
              </a:lvl1pPr>
            </a:lstStyle>
            <a:p>
              <a:pPr/>
              <a:r>
                <a:t>1</a:t>
              </a:r>
            </a:p>
          </p:txBody>
        </p:sp>
      </p:grpSp>
      <p:grpSp>
        <p:nvGrpSpPr>
          <p:cNvPr id="402" name="グループ"/>
          <p:cNvGrpSpPr/>
          <p:nvPr/>
        </p:nvGrpSpPr>
        <p:grpSpPr>
          <a:xfrm>
            <a:off x="7948408" y="3340555"/>
            <a:ext cx="542685" cy="2061207"/>
            <a:chOff x="0" y="0"/>
            <a:chExt cx="542684" cy="2061205"/>
          </a:xfrm>
        </p:grpSpPr>
        <p:sp>
          <p:nvSpPr>
            <p:cNvPr id="399" name="線"/>
            <p:cNvSpPr/>
            <p:nvPr/>
          </p:nvSpPr>
          <p:spPr>
            <a:xfrm>
              <a:off x="0" y="0"/>
              <a:ext cx="542685" cy="0"/>
            </a:xfrm>
            <a:prstGeom prst="line">
              <a:avLst/>
            </a:prstGeom>
            <a:noFill/>
            <a:ln w="25400" cap="flat">
              <a:solidFill>
                <a:srgbClr val="FF93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/>
            </a:p>
          </p:txBody>
        </p:sp>
        <p:sp>
          <p:nvSpPr>
            <p:cNvPr id="400" name="線"/>
            <p:cNvSpPr/>
            <p:nvPr/>
          </p:nvSpPr>
          <p:spPr>
            <a:xfrm flipH="1">
              <a:off x="536661" y="0"/>
              <a:ext cx="1" cy="2061206"/>
            </a:xfrm>
            <a:prstGeom prst="line">
              <a:avLst/>
            </a:prstGeom>
            <a:noFill/>
            <a:ln w="25400" cap="flat">
              <a:solidFill>
                <a:srgbClr val="FF93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/>
            </a:p>
          </p:txBody>
        </p:sp>
        <p:sp>
          <p:nvSpPr>
            <p:cNvPr id="401" name="線"/>
            <p:cNvSpPr/>
            <p:nvPr/>
          </p:nvSpPr>
          <p:spPr>
            <a:xfrm>
              <a:off x="0" y="2039471"/>
              <a:ext cx="542685" cy="1"/>
            </a:xfrm>
            <a:prstGeom prst="line">
              <a:avLst/>
            </a:prstGeom>
            <a:noFill/>
            <a:ln w="25400" cap="flat">
              <a:solidFill>
                <a:srgbClr val="FF93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/>
            </a:p>
          </p:txBody>
        </p:sp>
      </p:grpSp>
      <p:grpSp>
        <p:nvGrpSpPr>
          <p:cNvPr id="405" name="グループ"/>
          <p:cNvGrpSpPr/>
          <p:nvPr/>
        </p:nvGrpSpPr>
        <p:grpSpPr>
          <a:xfrm>
            <a:off x="4231779" y="3497562"/>
            <a:ext cx="325189" cy="360822"/>
            <a:chOff x="0" y="0"/>
            <a:chExt cx="325188" cy="360821"/>
          </a:xfrm>
        </p:grpSpPr>
        <p:sp>
          <p:nvSpPr>
            <p:cNvPr id="403" name="円形"/>
            <p:cNvSpPr/>
            <p:nvPr/>
          </p:nvSpPr>
          <p:spPr>
            <a:xfrm>
              <a:off x="7688" y="21660"/>
              <a:ext cx="317501" cy="317501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127000" dist="76200" dir="2700000">
                <a:srgbClr val="FFFFFF">
                  <a:alpha val="75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404" name="4"/>
            <p:cNvSpPr txBox="1"/>
            <p:nvPr/>
          </p:nvSpPr>
          <p:spPr>
            <a:xfrm>
              <a:off x="0" y="0"/>
              <a:ext cx="282077" cy="3608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b="1">
                  <a:solidFill>
                    <a:srgbClr val="FFFFFF"/>
                  </a:solidFill>
                </a:defRPr>
              </a:lvl1pPr>
            </a:lstStyle>
            <a:p>
              <a:pPr/>
              <a:r>
                <a:t>4</a:t>
              </a:r>
            </a:p>
          </p:txBody>
        </p:sp>
      </p:grpSp>
      <p:grpSp>
        <p:nvGrpSpPr>
          <p:cNvPr id="408" name="グループ"/>
          <p:cNvGrpSpPr/>
          <p:nvPr/>
        </p:nvGrpSpPr>
        <p:grpSpPr>
          <a:xfrm>
            <a:off x="4231779" y="3177416"/>
            <a:ext cx="325189" cy="360822"/>
            <a:chOff x="0" y="0"/>
            <a:chExt cx="325188" cy="360821"/>
          </a:xfrm>
        </p:grpSpPr>
        <p:sp>
          <p:nvSpPr>
            <p:cNvPr id="406" name="円形"/>
            <p:cNvSpPr/>
            <p:nvPr/>
          </p:nvSpPr>
          <p:spPr>
            <a:xfrm>
              <a:off x="7688" y="21660"/>
              <a:ext cx="317501" cy="317501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127000" dist="76200" dir="2700000">
                <a:srgbClr val="FFFFFF">
                  <a:alpha val="75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407" name="3"/>
            <p:cNvSpPr txBox="1"/>
            <p:nvPr/>
          </p:nvSpPr>
          <p:spPr>
            <a:xfrm>
              <a:off x="0" y="0"/>
              <a:ext cx="282077" cy="3608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b="1">
                  <a:solidFill>
                    <a:srgbClr val="FFFFFF"/>
                  </a:solidFill>
                </a:defRPr>
              </a:lvl1pPr>
            </a:lstStyle>
            <a:p>
              <a:pPr/>
              <a:r>
                <a:t>3</a:t>
              </a:r>
            </a:p>
          </p:txBody>
        </p:sp>
      </p:grpSp>
      <p:grpSp>
        <p:nvGrpSpPr>
          <p:cNvPr id="411" name="グループ"/>
          <p:cNvGrpSpPr/>
          <p:nvPr/>
        </p:nvGrpSpPr>
        <p:grpSpPr>
          <a:xfrm>
            <a:off x="7636734" y="3797618"/>
            <a:ext cx="325189" cy="360822"/>
            <a:chOff x="0" y="0"/>
            <a:chExt cx="325188" cy="360821"/>
          </a:xfrm>
        </p:grpSpPr>
        <p:sp>
          <p:nvSpPr>
            <p:cNvPr id="409" name="円形"/>
            <p:cNvSpPr/>
            <p:nvPr/>
          </p:nvSpPr>
          <p:spPr>
            <a:xfrm>
              <a:off x="7688" y="21660"/>
              <a:ext cx="317501" cy="317501"/>
            </a:xfrm>
            <a:prstGeom prst="ellipse">
              <a:avLst/>
            </a:prstGeom>
            <a:solidFill>
              <a:srgbClr val="FF2600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127000" dist="76200" dir="2700000">
                <a:srgbClr val="FFFFFF">
                  <a:alpha val="75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410" name="5"/>
            <p:cNvSpPr txBox="1"/>
            <p:nvPr/>
          </p:nvSpPr>
          <p:spPr>
            <a:xfrm>
              <a:off x="0" y="0"/>
              <a:ext cx="282077" cy="3608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b="1">
                  <a:solidFill>
                    <a:srgbClr val="FFFFFF"/>
                  </a:solidFill>
                </a:defRPr>
              </a:lvl1pPr>
            </a:lstStyle>
            <a:p>
              <a:pPr/>
              <a:r>
                <a:t>5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四角形"/>
          <p:cNvSpPr/>
          <p:nvPr/>
        </p:nvSpPr>
        <p:spPr>
          <a:xfrm>
            <a:off x="1996639" y="4686146"/>
            <a:ext cx="1506119" cy="312467"/>
          </a:xfrm>
          <a:prstGeom prst="rect">
            <a:avLst/>
          </a:prstGeom>
          <a:solidFill>
            <a:srgbClr val="73FA79">
              <a:alpha val="30000"/>
            </a:srgb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414" name="四角形"/>
          <p:cNvSpPr/>
          <p:nvPr/>
        </p:nvSpPr>
        <p:spPr>
          <a:xfrm>
            <a:off x="2696603" y="3525221"/>
            <a:ext cx="4076926" cy="838392"/>
          </a:xfrm>
          <a:prstGeom prst="rect">
            <a:avLst/>
          </a:prstGeom>
          <a:solidFill>
            <a:srgbClr val="00FDFF">
              <a:alpha val="30000"/>
            </a:srgb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415" name="四角形"/>
          <p:cNvSpPr/>
          <p:nvPr/>
        </p:nvSpPr>
        <p:spPr>
          <a:xfrm>
            <a:off x="6667500" y="-57150"/>
            <a:ext cx="2533006" cy="689472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16" name="while文を用いたループ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while文を用いたループ</a:t>
            </a:r>
            <a:r>
              <a:rPr sz="1800">
                <a:latin typeface="+mn-lt"/>
                <a:ea typeface="+mn-ea"/>
                <a:cs typeface="+mn-cs"/>
                <a:sym typeface="ヒラギノ角ゴ Pro W3"/>
              </a:rPr>
              <a:t> </a:t>
            </a:r>
          </a:p>
        </p:txBody>
      </p:sp>
      <p:pic>
        <p:nvPicPr>
          <p:cNvPr id="417" name="イメージ" descr="イメージ"/>
          <p:cNvPicPr>
            <a:picLocks noChangeAspect="1"/>
          </p:cNvPicPr>
          <p:nvPr/>
        </p:nvPicPr>
        <p:blipFill>
          <a:blip r:embed="rId2">
            <a:extLst/>
          </a:blip>
          <a:srcRect l="28399" t="17808" r="41134" b="64253"/>
          <a:stretch>
            <a:fillRect/>
          </a:stretch>
        </p:blipFill>
        <p:spPr>
          <a:xfrm>
            <a:off x="8129091" y="402828"/>
            <a:ext cx="843663" cy="331162"/>
          </a:xfrm>
          <a:prstGeom prst="rect">
            <a:avLst/>
          </a:prstGeom>
          <a:ln w="12700"/>
        </p:spPr>
      </p:pic>
      <p:sp>
        <p:nvSpPr>
          <p:cNvPr id="418" name="線"/>
          <p:cNvSpPr/>
          <p:nvPr/>
        </p:nvSpPr>
        <p:spPr>
          <a:xfrm>
            <a:off x="-1" y="908298"/>
            <a:ext cx="9144002" cy="1"/>
          </a:xfrm>
          <a:prstGeom prst="line">
            <a:avLst/>
          </a:prstGeom>
          <a:ln w="38100">
            <a:solidFill>
              <a:srgbClr val="F30001"/>
            </a:solidFill>
          </a:ln>
        </p:spPr>
        <p:txBody>
          <a:bodyPr lIns="0" tIns="0" rIns="0" bIns="0"/>
          <a:lstStyle/>
          <a:p>
            <a:pPr/>
          </a:p>
        </p:txBody>
      </p:sp>
      <p:sp>
        <p:nvSpPr>
          <p:cNvPr id="419" name="テキスト"/>
          <p:cNvSpPr txBox="1"/>
          <p:nvPr/>
        </p:nvSpPr>
        <p:spPr>
          <a:xfrm>
            <a:off x="8575786" y="6464300"/>
            <a:ext cx="377404" cy="254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/>
          <a:p>
            <a:pPr marL="0" marR="0" algn="r" defTabSz="457200">
              <a:defRPr sz="1200">
                <a:uFillTx/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pPr>
            <a:fld id="{86CB4B4D-7CA3-9044-876B-883B54F8677D}" type="slidenum"/>
            <a:r>
              <a:t>￼</a:t>
            </a:r>
          </a:p>
        </p:txBody>
      </p:sp>
      <p:sp>
        <p:nvSpPr>
          <p:cNvPr id="420" name="while (true)…"/>
          <p:cNvSpPr txBox="1"/>
          <p:nvPr/>
        </p:nvSpPr>
        <p:spPr>
          <a:xfrm>
            <a:off x="1963353" y="1820465"/>
            <a:ext cx="5141590" cy="3217070"/>
          </a:xfrm>
          <a:prstGeom prst="rect">
            <a:avLst/>
          </a:prstGeom>
          <a:ln w="12700">
            <a:solidFill>
              <a:srgbClr val="000000"/>
            </a:solidFill>
            <a:prstDash val="sysDot"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sz="2500"/>
            </a:pPr>
            <a:r>
              <a:t>while (true)</a:t>
            </a:r>
          </a:p>
          <a:p>
            <a:pPr>
              <a:defRPr sz="2500"/>
            </a:pPr>
            <a:r>
              <a:t>{</a:t>
            </a:r>
          </a:p>
          <a:p>
            <a:pPr>
              <a:defRPr sz="2500"/>
            </a:pPr>
          </a:p>
          <a:p>
            <a:pPr lvl="3">
              <a:defRPr sz="2500"/>
            </a:pPr>
            <a:r>
              <a:rPr sz="1800">
                <a:latin typeface="ヒラギノ角ゴ ProN W3"/>
                <a:ea typeface="ヒラギノ角ゴ ProN W3"/>
                <a:cs typeface="ヒラギノ角ゴ ProN W3"/>
                <a:sym typeface="ヒラギノ角ゴ ProN W3"/>
              </a:rPr>
              <a:t>繰り返す処理</a:t>
            </a:r>
            <a:endParaRPr sz="1800">
              <a:latin typeface="ヒラギノ角ゴ ProN W3"/>
              <a:ea typeface="ヒラギノ角ゴ ProN W3"/>
              <a:cs typeface="ヒラギノ角ゴ ProN W3"/>
              <a:sym typeface="ヒラギノ角ゴ ProN W3"/>
            </a:endParaRPr>
          </a:p>
          <a:p>
            <a:pPr lvl="3">
              <a:defRPr sz="2500"/>
            </a:pPr>
            <a:endParaRPr sz="1800">
              <a:latin typeface="ヒラギノ角ゴ ProN W3"/>
              <a:ea typeface="ヒラギノ角ゴ ProN W3"/>
              <a:cs typeface="ヒラギノ角ゴ ProN W3"/>
              <a:sym typeface="ヒラギノ角ゴ ProN W3"/>
            </a:endParaRPr>
          </a:p>
          <a:p>
            <a:pPr lvl="3">
              <a:defRPr sz="2500"/>
            </a:pPr>
            <a:r>
              <a:rPr sz="1800">
                <a:latin typeface="ヒラギノ角ゴ ProN W3"/>
                <a:ea typeface="ヒラギノ角ゴ ProN W3"/>
                <a:cs typeface="ヒラギノ角ゴ ProN W3"/>
                <a:sym typeface="ヒラギノ角ゴ ProN W3"/>
              </a:rPr>
              <a:t>//force-quit</a:t>
            </a:r>
            <a:endParaRPr sz="1800">
              <a:latin typeface="ヒラギノ角ゴ ProN W3"/>
              <a:ea typeface="ヒラギノ角ゴ ProN W3"/>
              <a:cs typeface="ヒラギノ角ゴ ProN W3"/>
              <a:sym typeface="ヒラギノ角ゴ ProN W3"/>
            </a:endParaRPr>
          </a:p>
          <a:p>
            <a:pPr lvl="3">
              <a:defRPr sz="2500"/>
            </a:pPr>
            <a:r>
              <a:rPr sz="1800">
                <a:latin typeface="ヒラギノ角ゴ ProN W3"/>
                <a:ea typeface="ヒラギノ角ゴ ProN W3"/>
                <a:cs typeface="ヒラギノ角ゴ ProN W3"/>
                <a:sym typeface="ヒラギノ角ゴ ProN W3"/>
              </a:rPr>
              <a:t>if(ButtonPressed(BTN1))　break;</a:t>
            </a:r>
          </a:p>
          <a:p>
            <a:pPr>
              <a:defRPr sz="2500"/>
            </a:pPr>
            <a:r>
              <a:t>}</a:t>
            </a:r>
          </a:p>
          <a:p>
            <a:pPr marL="0" marR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600">
                <a:uFillTx/>
                <a:latin typeface="Osaka"/>
                <a:ea typeface="Osaka"/>
                <a:cs typeface="Osaka"/>
                <a:sym typeface="Osaka"/>
              </a:defRPr>
            </a:pPr>
            <a:r>
              <a:t>Off(OUT_BC);</a:t>
            </a:r>
          </a:p>
        </p:txBody>
      </p:sp>
      <p:sp>
        <p:nvSpPr>
          <p:cNvPr id="421" name="無限ループのプログラムを作成する時は：…"/>
          <p:cNvSpPr txBox="1"/>
          <p:nvPr/>
        </p:nvSpPr>
        <p:spPr>
          <a:xfrm>
            <a:off x="520319" y="5321146"/>
            <a:ext cx="8166875" cy="101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無限ループのプログラムを作成する時は：</a:t>
            </a:r>
          </a:p>
          <a:p>
            <a:pPr/>
            <a:r>
              <a:t>プログラムの緊急停止（無限ループ脱出）のための処理を必ず入れておくこと</a:t>
            </a:r>
          </a:p>
          <a:p>
            <a:pPr/>
            <a:r>
              <a:t>無限ループ脱出後の処理として、モータを停止する命令を追加すること</a:t>
            </a:r>
          </a:p>
        </p:txBody>
      </p:sp>
      <p:sp>
        <p:nvSpPr>
          <p:cNvPr id="422" name="while(true){処理} とすると無限ループ"/>
          <p:cNvSpPr txBox="1"/>
          <p:nvPr/>
        </p:nvSpPr>
        <p:spPr>
          <a:xfrm>
            <a:off x="317500" y="1184275"/>
            <a:ext cx="8509000" cy="5816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>
            <a:lvl1pPr marL="383540" indent="-342900">
              <a:spcBef>
                <a:spcPts val="700"/>
              </a:spcBef>
              <a:buSzPct val="100000"/>
              <a:buChar char="•"/>
              <a:defRPr sz="2200">
                <a:latin typeface="+mn-lt"/>
                <a:ea typeface="+mn-ea"/>
                <a:cs typeface="+mn-cs"/>
                <a:sym typeface="ヒラギノ角ゴ Pro W3"/>
              </a:defRPr>
            </a:lvl1pPr>
          </a:lstStyle>
          <a:p>
            <a:pPr/>
            <a:r>
              <a:t>while(true){処理} とすると無限ループ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四角形"/>
          <p:cNvSpPr/>
          <p:nvPr/>
        </p:nvSpPr>
        <p:spPr>
          <a:xfrm>
            <a:off x="6667500" y="-57150"/>
            <a:ext cx="2533006" cy="689472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96" name="イメージ" descr="イメージ"/>
          <p:cNvPicPr>
            <a:picLocks noChangeAspect="1"/>
          </p:cNvPicPr>
          <p:nvPr/>
        </p:nvPicPr>
        <p:blipFill>
          <a:blip r:embed="rId2">
            <a:extLst/>
          </a:blip>
          <a:srcRect l="28399" t="17808" r="41134" b="64253"/>
          <a:stretch>
            <a:fillRect/>
          </a:stretch>
        </p:blipFill>
        <p:spPr>
          <a:xfrm>
            <a:off x="8129091" y="402828"/>
            <a:ext cx="843663" cy="331162"/>
          </a:xfrm>
          <a:prstGeom prst="rect">
            <a:avLst/>
          </a:prstGeom>
          <a:ln w="12700"/>
        </p:spPr>
      </p:pic>
      <p:sp>
        <p:nvSpPr>
          <p:cNvPr id="97" name="線"/>
          <p:cNvSpPr/>
          <p:nvPr/>
        </p:nvSpPr>
        <p:spPr>
          <a:xfrm>
            <a:off x="-1" y="908298"/>
            <a:ext cx="9144002" cy="1"/>
          </a:xfrm>
          <a:prstGeom prst="line">
            <a:avLst/>
          </a:prstGeom>
          <a:ln w="38100">
            <a:solidFill>
              <a:srgbClr val="F30001"/>
            </a:solidFill>
          </a:ln>
        </p:spPr>
        <p:txBody>
          <a:bodyPr lIns="0" tIns="0" rIns="0" bIns="0"/>
          <a:lstStyle/>
          <a:p>
            <a:pPr/>
          </a:p>
        </p:txBody>
      </p:sp>
      <p:sp>
        <p:nvSpPr>
          <p:cNvPr id="98" name="テキスト"/>
          <p:cNvSpPr txBox="1"/>
          <p:nvPr/>
        </p:nvSpPr>
        <p:spPr>
          <a:xfrm>
            <a:off x="8575786" y="6464300"/>
            <a:ext cx="377404" cy="254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/>
          <a:p>
            <a:pPr marL="0" marR="0" algn="r" defTabSz="457200">
              <a:defRPr sz="1200">
                <a:uFillTx/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pPr>
            <a:fld id="{86CB4B4D-7CA3-9044-876B-883B54F8677D}" type="slidenum"/>
            <a:r>
              <a:t>￼</a:t>
            </a:r>
          </a:p>
        </p:txBody>
      </p:sp>
      <p:sp>
        <p:nvSpPr>
          <p:cNvPr id="99" name="04: 関数化 (p.63〜)"/>
          <p:cNvSpPr txBox="1"/>
          <p:nvPr/>
        </p:nvSpPr>
        <p:spPr>
          <a:xfrm>
            <a:off x="478631" y="1031875"/>
            <a:ext cx="8178801" cy="5499100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127000" dist="76200" dir="2700000">
              <a:srgbClr val="FFFFFF">
                <a:alpha val="7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lvl="2" indent="497840">
              <a:defRPr sz="2800">
                <a:solidFill>
                  <a:srgbClr val="F30001"/>
                </a:solidFill>
                <a:uFill>
                  <a:solidFill>
                    <a:srgbClr val="FF6A00"/>
                  </a:solidFill>
                </a:uFill>
                <a:latin typeface="+mj-lt"/>
                <a:ea typeface="+mj-ea"/>
                <a:cs typeface="+mj-cs"/>
                <a:sym typeface="ヒラギノ角ゴ Pro W6"/>
              </a:defRPr>
            </a:pPr>
          </a:p>
          <a:p>
            <a:pPr lvl="2" indent="497840">
              <a:defRPr sz="2800">
                <a:solidFill>
                  <a:srgbClr val="FF2600"/>
                </a:solidFill>
                <a:uFill>
                  <a:solidFill>
                    <a:srgbClr val="FF6A00"/>
                  </a:solidFill>
                </a:uFill>
                <a:latin typeface="+mj-lt"/>
                <a:ea typeface="+mj-ea"/>
                <a:cs typeface="+mj-cs"/>
                <a:sym typeface="ヒラギノ角ゴ Pro W6"/>
              </a:defRPr>
            </a:pPr>
            <a:r>
              <a:t>04: 関数化 </a:t>
            </a:r>
            <a:r>
              <a:rPr sz="2000"/>
              <a:t>(p.63〜)</a:t>
            </a:r>
          </a:p>
          <a:p>
            <a:pPr>
              <a:defRPr sz="2400">
                <a:solidFill>
                  <a:srgbClr val="FF6A00"/>
                </a:solidFill>
                <a:uFill>
                  <a:solidFill>
                    <a:srgbClr val="FF6A00"/>
                  </a:solidFill>
                </a:uFill>
                <a:latin typeface="+mj-lt"/>
                <a:ea typeface="+mj-ea"/>
                <a:cs typeface="+mj-cs"/>
                <a:sym typeface="ヒラギノ角ゴ Pro W6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四角形"/>
          <p:cNvSpPr/>
          <p:nvPr/>
        </p:nvSpPr>
        <p:spPr>
          <a:xfrm>
            <a:off x="6667500" y="-57150"/>
            <a:ext cx="2533006" cy="689472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02" name="ロボットを一周させる時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ロボットを一周させる時</a:t>
            </a:r>
          </a:p>
        </p:txBody>
      </p:sp>
      <p:pic>
        <p:nvPicPr>
          <p:cNvPr id="103" name="イメージ" descr="イメージ"/>
          <p:cNvPicPr>
            <a:picLocks noChangeAspect="1"/>
          </p:cNvPicPr>
          <p:nvPr/>
        </p:nvPicPr>
        <p:blipFill>
          <a:blip r:embed="rId2">
            <a:extLst/>
          </a:blip>
          <a:srcRect l="28399" t="17808" r="41134" b="64253"/>
          <a:stretch>
            <a:fillRect/>
          </a:stretch>
        </p:blipFill>
        <p:spPr>
          <a:xfrm>
            <a:off x="8129091" y="402828"/>
            <a:ext cx="843663" cy="331162"/>
          </a:xfrm>
          <a:prstGeom prst="rect">
            <a:avLst/>
          </a:prstGeom>
          <a:ln w="12700"/>
        </p:spPr>
      </p:pic>
      <p:sp>
        <p:nvSpPr>
          <p:cNvPr id="104" name="線"/>
          <p:cNvSpPr/>
          <p:nvPr/>
        </p:nvSpPr>
        <p:spPr>
          <a:xfrm>
            <a:off x="-1" y="908298"/>
            <a:ext cx="9144002" cy="1"/>
          </a:xfrm>
          <a:prstGeom prst="line">
            <a:avLst/>
          </a:prstGeom>
          <a:ln w="38100">
            <a:solidFill>
              <a:srgbClr val="F30001"/>
            </a:solidFill>
          </a:ln>
        </p:spPr>
        <p:txBody>
          <a:bodyPr lIns="0" tIns="0" rIns="0" bIns="0"/>
          <a:lstStyle/>
          <a:p>
            <a:pPr/>
          </a:p>
        </p:txBody>
      </p:sp>
      <p:sp>
        <p:nvSpPr>
          <p:cNvPr id="105" name="テキスト"/>
          <p:cNvSpPr txBox="1"/>
          <p:nvPr/>
        </p:nvSpPr>
        <p:spPr>
          <a:xfrm>
            <a:off x="8575786" y="6464300"/>
            <a:ext cx="377404" cy="254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/>
          <a:p>
            <a:pPr marL="0" marR="0" algn="r" defTabSz="457200">
              <a:defRPr sz="1200">
                <a:uFillTx/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pPr>
            <a:fld id="{86CB4B4D-7CA3-9044-876B-883B54F8677D}" type="slidenum"/>
            <a:r>
              <a:t>￼</a:t>
            </a:r>
          </a:p>
        </p:txBody>
      </p:sp>
      <p:grpSp>
        <p:nvGrpSpPr>
          <p:cNvPr id="119" name="グループ"/>
          <p:cNvGrpSpPr/>
          <p:nvPr/>
        </p:nvGrpSpPr>
        <p:grpSpPr>
          <a:xfrm>
            <a:off x="1395780" y="1767987"/>
            <a:ext cx="6352440" cy="4440886"/>
            <a:chOff x="0" y="0"/>
            <a:chExt cx="6352438" cy="4440885"/>
          </a:xfrm>
        </p:grpSpPr>
        <p:grpSp>
          <p:nvGrpSpPr>
            <p:cNvPr id="110" name="グループ"/>
            <p:cNvGrpSpPr/>
            <p:nvPr/>
          </p:nvGrpSpPr>
          <p:grpSpPr>
            <a:xfrm>
              <a:off x="1814411" y="861677"/>
              <a:ext cx="2723616" cy="2717532"/>
              <a:chOff x="19050" y="19050"/>
              <a:chExt cx="2723615" cy="2717531"/>
            </a:xfrm>
          </p:grpSpPr>
          <p:sp>
            <p:nvSpPr>
              <p:cNvPr id="106" name="線"/>
              <p:cNvSpPr/>
              <p:nvPr/>
            </p:nvSpPr>
            <p:spPr>
              <a:xfrm flipV="1">
                <a:off x="36330" y="53217"/>
                <a:ext cx="1" cy="2683365"/>
              </a:xfrm>
              <a:prstGeom prst="line">
                <a:avLst/>
              </a:prstGeom>
              <a:noFill/>
              <a:ln w="12700" cap="flat">
                <a:solidFill>
                  <a:srgbClr val="000000"/>
                </a:solidFill>
                <a:prstDash val="sysDot"/>
                <a:miter lim="400000"/>
                <a:headEnd type="oval" w="med" len="med"/>
                <a:tailEnd type="triangle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07" name="線"/>
              <p:cNvSpPr/>
              <p:nvPr/>
            </p:nvSpPr>
            <p:spPr>
              <a:xfrm>
                <a:off x="19050" y="36330"/>
                <a:ext cx="2683365" cy="1"/>
              </a:xfrm>
              <a:prstGeom prst="line">
                <a:avLst/>
              </a:prstGeom>
              <a:noFill/>
              <a:ln w="12700" cap="flat">
                <a:solidFill>
                  <a:srgbClr val="000000"/>
                </a:solidFill>
                <a:prstDash val="sysDot"/>
                <a:miter lim="400000"/>
                <a:headEnd type="oval" w="med" len="med"/>
                <a:tailEnd type="triangle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08" name="線"/>
              <p:cNvSpPr/>
              <p:nvPr/>
            </p:nvSpPr>
            <p:spPr>
              <a:xfrm flipH="1">
                <a:off x="2726905" y="19050"/>
                <a:ext cx="1" cy="2683365"/>
              </a:xfrm>
              <a:prstGeom prst="line">
                <a:avLst/>
              </a:prstGeom>
              <a:noFill/>
              <a:ln w="12700" cap="flat">
                <a:solidFill>
                  <a:srgbClr val="000000"/>
                </a:solidFill>
                <a:prstDash val="sysDot"/>
                <a:miter lim="400000"/>
                <a:headEnd type="oval" w="med" len="med"/>
                <a:tailEnd type="triangle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09" name="線"/>
              <p:cNvSpPr/>
              <p:nvPr/>
            </p:nvSpPr>
            <p:spPr>
              <a:xfrm flipH="1" flipV="1">
                <a:off x="59300" y="2728107"/>
                <a:ext cx="2683366" cy="1"/>
              </a:xfrm>
              <a:prstGeom prst="line">
                <a:avLst/>
              </a:prstGeom>
              <a:noFill/>
              <a:ln w="12700" cap="flat">
                <a:solidFill>
                  <a:srgbClr val="000000"/>
                </a:solidFill>
                <a:prstDash val="sysDot"/>
                <a:miter lim="400000"/>
                <a:headEnd type="oval" w="med" len="med"/>
                <a:tailEnd type="triangle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/>
              </a:p>
            </p:txBody>
          </p:sp>
        </p:grpSp>
        <p:pic>
          <p:nvPicPr>
            <p:cNvPr id="111" name="イメージ" descr="イメージ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1304022" y="2546883"/>
              <a:ext cx="1055340" cy="1894003"/>
            </a:xfrm>
            <a:prstGeom prst="rect">
              <a:avLst/>
            </a:prstGeom>
            <a:ln w="12700" cap="flat">
              <a:noFill/>
              <a:round/>
            </a:ln>
            <a:effectLst/>
          </p:spPr>
        </p:pic>
        <p:pic>
          <p:nvPicPr>
            <p:cNvPr id="112" name="イメージ" descr="イメージ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 rot="5400000">
              <a:off x="1304022" y="-69486"/>
              <a:ext cx="1055340" cy="1894003"/>
            </a:xfrm>
            <a:prstGeom prst="rect">
              <a:avLst/>
            </a:prstGeom>
            <a:ln w="12700" cap="flat">
              <a:noFill/>
              <a:round/>
            </a:ln>
            <a:effectLst/>
          </p:spPr>
        </p:pic>
        <p:pic>
          <p:nvPicPr>
            <p:cNvPr id="113" name="イメージ" descr="イメージ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 rot="10800000">
              <a:off x="3994597" y="0"/>
              <a:ext cx="1055340" cy="1894002"/>
            </a:xfrm>
            <a:prstGeom prst="rect">
              <a:avLst/>
            </a:prstGeom>
            <a:ln w="12700" cap="flat">
              <a:noFill/>
              <a:round/>
            </a:ln>
            <a:effectLst/>
          </p:spPr>
        </p:pic>
        <p:pic>
          <p:nvPicPr>
            <p:cNvPr id="114" name="イメージ" descr="イメージ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 rot="16200000">
              <a:off x="3925033" y="2623733"/>
              <a:ext cx="1055340" cy="1894003"/>
            </a:xfrm>
            <a:prstGeom prst="rect">
              <a:avLst/>
            </a:prstGeom>
            <a:ln w="12700" cap="flat">
              <a:noFill/>
              <a:round/>
            </a:ln>
            <a:effectLst/>
          </p:spPr>
        </p:pic>
        <p:sp>
          <p:nvSpPr>
            <p:cNvPr id="115" name="1回目…"/>
            <p:cNvSpPr txBox="1"/>
            <p:nvPr/>
          </p:nvSpPr>
          <p:spPr>
            <a:xfrm>
              <a:off x="0" y="1931517"/>
              <a:ext cx="1636053" cy="57785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algn="ctr">
                <a:defRPr sz="1600">
                  <a:latin typeface="ヒラギノ角ゴ ProN W6"/>
                  <a:ea typeface="ヒラギノ角ゴ ProN W6"/>
                  <a:cs typeface="ヒラギノ角ゴ ProN W6"/>
                  <a:sym typeface="ヒラギノ角ゴ ProN W6"/>
                </a:defRPr>
              </a:pPr>
              <a:r>
                <a:t>1回目</a:t>
              </a:r>
            </a:p>
            <a:p>
              <a:pPr algn="ctr">
                <a:defRPr sz="1300">
                  <a:latin typeface="ヒラギノ角ゴ ProN W3"/>
                  <a:ea typeface="ヒラギノ角ゴ ProN W3"/>
                  <a:cs typeface="ヒラギノ角ゴ ProN W3"/>
                  <a:sym typeface="ヒラギノ角ゴ ProN W3"/>
                </a:defRPr>
              </a:pPr>
              <a:r>
                <a:t>3秒前進→90度旋回</a:t>
              </a:r>
            </a:p>
          </p:txBody>
        </p:sp>
        <p:sp>
          <p:nvSpPr>
            <p:cNvPr id="116" name="3回目…"/>
            <p:cNvSpPr txBox="1"/>
            <p:nvPr/>
          </p:nvSpPr>
          <p:spPr>
            <a:xfrm>
              <a:off x="4716386" y="1931517"/>
              <a:ext cx="1636053" cy="57785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algn="ctr">
                <a:defRPr sz="1600">
                  <a:latin typeface="ヒラギノ角ゴ ProN W6"/>
                  <a:ea typeface="ヒラギノ角ゴ ProN W6"/>
                  <a:cs typeface="ヒラギノ角ゴ ProN W6"/>
                  <a:sym typeface="ヒラギノ角ゴ ProN W6"/>
                </a:defRPr>
              </a:pPr>
              <a:r>
                <a:t>3回目</a:t>
              </a:r>
            </a:p>
            <a:p>
              <a:pPr algn="ctr">
                <a:defRPr sz="1300">
                  <a:latin typeface="ヒラギノ角ゴ ProN W3"/>
                  <a:ea typeface="ヒラギノ角ゴ ProN W3"/>
                  <a:cs typeface="ヒラギノ角ゴ ProN W3"/>
                  <a:sym typeface="ヒラギノ角ゴ ProN W3"/>
                </a:defRPr>
              </a:pPr>
              <a:r>
                <a:t>3秒前進→90度旋回</a:t>
              </a:r>
            </a:p>
          </p:txBody>
        </p:sp>
        <p:sp>
          <p:nvSpPr>
            <p:cNvPr id="117" name="2回目…"/>
            <p:cNvSpPr txBox="1"/>
            <p:nvPr/>
          </p:nvSpPr>
          <p:spPr>
            <a:xfrm>
              <a:off x="2358193" y="1038087"/>
              <a:ext cx="1636053" cy="57785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algn="ctr">
                <a:defRPr sz="1600">
                  <a:latin typeface="ヒラギノ角ゴ ProN W6"/>
                  <a:ea typeface="ヒラギノ角ゴ ProN W6"/>
                  <a:cs typeface="ヒラギノ角ゴ ProN W6"/>
                  <a:sym typeface="ヒラギノ角ゴ ProN W6"/>
                </a:defRPr>
              </a:pPr>
              <a:r>
                <a:t>2回目</a:t>
              </a:r>
            </a:p>
            <a:p>
              <a:pPr algn="ctr">
                <a:defRPr sz="1300">
                  <a:latin typeface="ヒラギノ角ゴ ProN W3"/>
                  <a:ea typeface="ヒラギノ角ゴ ProN W3"/>
                  <a:cs typeface="ヒラギノ角ゴ ProN W3"/>
                  <a:sym typeface="ヒラギノ角ゴ ProN W3"/>
                </a:defRPr>
              </a:pPr>
              <a:r>
                <a:t>3秒前進→90度旋回</a:t>
              </a:r>
            </a:p>
          </p:txBody>
        </p:sp>
        <p:sp>
          <p:nvSpPr>
            <p:cNvPr id="118" name="4回目…"/>
            <p:cNvSpPr txBox="1"/>
            <p:nvPr/>
          </p:nvSpPr>
          <p:spPr>
            <a:xfrm>
              <a:off x="2358193" y="2961263"/>
              <a:ext cx="1636053" cy="57785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algn="ctr">
                <a:defRPr sz="1600">
                  <a:latin typeface="ヒラギノ角ゴ ProN W6"/>
                  <a:ea typeface="ヒラギノ角ゴ ProN W6"/>
                  <a:cs typeface="ヒラギノ角ゴ ProN W6"/>
                  <a:sym typeface="ヒラギノ角ゴ ProN W6"/>
                </a:defRPr>
              </a:pPr>
              <a:r>
                <a:t>4回目</a:t>
              </a:r>
            </a:p>
            <a:p>
              <a:pPr algn="ctr">
                <a:defRPr sz="1300">
                  <a:latin typeface="ヒラギノ角ゴ ProN W3"/>
                  <a:ea typeface="ヒラギノ角ゴ ProN W3"/>
                  <a:cs typeface="ヒラギノ角ゴ ProN W3"/>
                  <a:sym typeface="ヒラギノ角ゴ ProN W3"/>
                </a:defRPr>
              </a:pPr>
              <a:r>
                <a:t>3秒前進→90度旋回</a:t>
              </a:r>
            </a:p>
          </p:txBody>
        </p:sp>
      </p:grpSp>
      <p:sp>
        <p:nvSpPr>
          <p:cNvPr id="120" name="同じ処理が何度も繰り返される → 関数化"/>
          <p:cNvSpPr txBox="1"/>
          <p:nvPr/>
        </p:nvSpPr>
        <p:spPr>
          <a:xfrm>
            <a:off x="317500" y="1184275"/>
            <a:ext cx="8509000" cy="1195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/>
          <a:p>
            <a:pPr marL="383540" indent="-342900">
              <a:spcBef>
                <a:spcPts val="700"/>
              </a:spcBef>
              <a:buSzPct val="100000"/>
              <a:buChar char="•"/>
              <a:defRPr sz="2200">
                <a:latin typeface="+mn-lt"/>
                <a:ea typeface="+mn-ea"/>
                <a:cs typeface="+mn-cs"/>
                <a:sym typeface="ヒラギノ角ゴ Pro W3"/>
              </a:defRPr>
            </a:pPr>
            <a:r>
              <a:t>同じ処理が何度も繰り返される → </a:t>
            </a:r>
            <a:r>
              <a:rPr u="sng">
                <a:solidFill>
                  <a:srgbClr val="FF2600"/>
                </a:solidFill>
                <a:latin typeface="+mj-lt"/>
                <a:ea typeface="+mj-ea"/>
                <a:cs typeface="+mj-cs"/>
                <a:sym typeface="ヒラギノ角ゴ Pro W6"/>
              </a:rPr>
              <a:t>関数化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四角形"/>
          <p:cNvSpPr/>
          <p:nvPr/>
        </p:nvSpPr>
        <p:spPr>
          <a:xfrm>
            <a:off x="817003" y="3960759"/>
            <a:ext cx="3264424" cy="816522"/>
          </a:xfrm>
          <a:prstGeom prst="rect">
            <a:avLst/>
          </a:prstGeom>
          <a:solidFill>
            <a:srgbClr val="FFFB00">
              <a:alpha val="30000"/>
            </a:srgb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23" name="四角形"/>
          <p:cNvSpPr/>
          <p:nvPr/>
        </p:nvSpPr>
        <p:spPr>
          <a:xfrm>
            <a:off x="817003" y="3436321"/>
            <a:ext cx="3264424" cy="512607"/>
          </a:xfrm>
          <a:prstGeom prst="rect">
            <a:avLst/>
          </a:prstGeom>
          <a:solidFill>
            <a:srgbClr val="8EFA00">
              <a:alpha val="30000"/>
            </a:srgb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24" name="四角形"/>
          <p:cNvSpPr/>
          <p:nvPr/>
        </p:nvSpPr>
        <p:spPr>
          <a:xfrm>
            <a:off x="6667500" y="-57150"/>
            <a:ext cx="2533006" cy="689472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25" name="関数化1(p.64 func.c）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関数化1</a:t>
            </a:r>
            <a:r>
              <a:rPr sz="1800"/>
              <a:t>(p.64 func.c）</a:t>
            </a:r>
          </a:p>
        </p:txBody>
      </p:sp>
      <p:pic>
        <p:nvPicPr>
          <p:cNvPr id="126" name="イメージ" descr="イメージ"/>
          <p:cNvPicPr>
            <a:picLocks noChangeAspect="1"/>
          </p:cNvPicPr>
          <p:nvPr/>
        </p:nvPicPr>
        <p:blipFill>
          <a:blip r:embed="rId2">
            <a:extLst/>
          </a:blip>
          <a:srcRect l="28399" t="17808" r="41134" b="64253"/>
          <a:stretch>
            <a:fillRect/>
          </a:stretch>
        </p:blipFill>
        <p:spPr>
          <a:xfrm>
            <a:off x="8129091" y="402828"/>
            <a:ext cx="843663" cy="331162"/>
          </a:xfrm>
          <a:prstGeom prst="rect">
            <a:avLst/>
          </a:prstGeom>
          <a:ln w="12700"/>
        </p:spPr>
      </p:pic>
      <p:sp>
        <p:nvSpPr>
          <p:cNvPr id="127" name="線"/>
          <p:cNvSpPr/>
          <p:nvPr/>
        </p:nvSpPr>
        <p:spPr>
          <a:xfrm>
            <a:off x="-1" y="908298"/>
            <a:ext cx="9144002" cy="1"/>
          </a:xfrm>
          <a:prstGeom prst="line">
            <a:avLst/>
          </a:prstGeom>
          <a:ln w="38100">
            <a:solidFill>
              <a:srgbClr val="F30001"/>
            </a:solidFill>
          </a:ln>
        </p:spPr>
        <p:txBody>
          <a:bodyPr lIns="0" tIns="0" rIns="0" bIns="0"/>
          <a:lstStyle/>
          <a:p>
            <a:pPr/>
          </a:p>
        </p:txBody>
      </p:sp>
      <p:sp>
        <p:nvSpPr>
          <p:cNvPr id="128" name="スライド番号"/>
          <p:cNvSpPr txBox="1"/>
          <p:nvPr>
            <p:ph type="sldNum" sz="quarter" idx="2"/>
          </p:nvPr>
        </p:nvSpPr>
        <p:spPr>
          <a:xfrm>
            <a:off x="8736107" y="6445001"/>
            <a:ext cx="227311" cy="32355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29" name="#include &quot;./jissenPBL.h&quot;…"/>
          <p:cNvSpPr txBox="1"/>
          <p:nvPr/>
        </p:nvSpPr>
        <p:spPr>
          <a:xfrm>
            <a:off x="519289" y="2028924"/>
            <a:ext cx="3859852" cy="3327401"/>
          </a:xfrm>
          <a:prstGeom prst="rect">
            <a:avLst/>
          </a:prstGeom>
          <a:ln w="25400">
            <a:solidFill>
              <a:srgbClr val="000000">
                <a:alpha val="50000"/>
              </a:srgbClr>
            </a:solidFill>
            <a:prstDash val="sysDot"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/>
          <a:p>
            <a:pPr>
              <a:buClr>
                <a:srgbClr val="000000"/>
              </a:buClr>
              <a:buFont typeface="Heiti TC Light"/>
              <a:defRPr sz="2000">
                <a:latin typeface="Osaka−等幅"/>
                <a:ea typeface="Osaka−等幅"/>
                <a:cs typeface="Osaka−等幅"/>
                <a:sym typeface="Osaka−等幅"/>
              </a:defRPr>
            </a:pPr>
            <a:r>
              <a:t>#include "./jissenPBL.h"</a:t>
            </a:r>
          </a:p>
          <a:p>
            <a:pPr>
              <a:buClr>
                <a:srgbClr val="000000"/>
              </a:buClr>
              <a:buFont typeface="Heiti TC Light"/>
              <a:defRPr sz="2000">
                <a:latin typeface="Osaka−等幅"/>
                <a:ea typeface="Osaka−等幅"/>
                <a:cs typeface="Osaka−等幅"/>
                <a:sym typeface="Osaka−等幅"/>
              </a:defRPr>
            </a:pPr>
            <a:r>
              <a:t>int main()</a:t>
            </a:r>
          </a:p>
          <a:p>
            <a:pPr>
              <a:buClr>
                <a:srgbClr val="000000"/>
              </a:buClr>
              <a:buFont typeface="Heiti TC Light"/>
              <a:defRPr sz="2000">
                <a:latin typeface="Osaka−等幅"/>
                <a:ea typeface="Osaka−等幅"/>
                <a:cs typeface="Osaka−等幅"/>
                <a:sym typeface="Osaka−等幅"/>
              </a:defRPr>
            </a:pPr>
            <a:r>
              <a:t>{</a:t>
            </a:r>
          </a:p>
          <a:p>
            <a:pPr>
              <a:buClr>
                <a:srgbClr val="000000"/>
              </a:buClr>
              <a:buFont typeface="Heiti TC Light"/>
              <a:defRPr sz="2000">
                <a:latin typeface="Osaka−等幅"/>
                <a:ea typeface="Osaka−等幅"/>
                <a:cs typeface="Osaka−等幅"/>
                <a:sym typeface="Osaka−等幅"/>
              </a:defRPr>
            </a:pPr>
            <a:r>
              <a:t>  int i ;</a:t>
            </a:r>
          </a:p>
          <a:p>
            <a:pPr>
              <a:buClr>
                <a:srgbClr val="000000"/>
              </a:buClr>
              <a:buFont typeface="Heiti TC Light"/>
              <a:defRPr sz="2000">
                <a:latin typeface="Osaka−等幅"/>
                <a:ea typeface="Osaka−等幅"/>
                <a:cs typeface="Osaka−等幅"/>
                <a:sym typeface="Osaka−等幅"/>
              </a:defRPr>
            </a:pPr>
            <a:r>
              <a:t>  OutputInit();</a:t>
            </a:r>
          </a:p>
          <a:p>
            <a:pPr>
              <a:buClr>
                <a:srgbClr val="000000"/>
              </a:buClr>
              <a:buFont typeface="Heiti TC Light"/>
              <a:defRPr sz="2000">
                <a:latin typeface="Osaka−等幅"/>
                <a:ea typeface="Osaka−等幅"/>
                <a:cs typeface="Osaka−等幅"/>
                <a:sym typeface="Osaka−等幅"/>
              </a:defRPr>
            </a:pPr>
            <a:r>
              <a:t>  OnFwdEx(OUT_BC, 50,0);</a:t>
            </a:r>
          </a:p>
          <a:p>
            <a:pPr>
              <a:buClr>
                <a:srgbClr val="000000"/>
              </a:buClr>
              <a:buFont typeface="Heiti TC Light"/>
              <a:defRPr sz="2000">
                <a:latin typeface="Osaka−等幅"/>
                <a:ea typeface="Osaka−等幅"/>
                <a:cs typeface="Osaka−等幅"/>
                <a:sym typeface="Osaka−等幅"/>
              </a:defRPr>
            </a:pPr>
            <a:r>
              <a:t>  Wait(3000);</a:t>
            </a:r>
          </a:p>
          <a:p>
            <a:pPr>
              <a:buClr>
                <a:srgbClr val="000000"/>
              </a:buClr>
              <a:buFont typeface="Heiti TC Light"/>
              <a:defRPr sz="2000">
                <a:latin typeface="Osaka−等幅"/>
                <a:ea typeface="Osaka−等幅"/>
                <a:cs typeface="Osaka−等幅"/>
                <a:sym typeface="Osaka−等幅"/>
              </a:defRPr>
            </a:pPr>
            <a:r>
              <a:t>  OnFwdEx(OUT_B, 50,0);</a:t>
            </a:r>
          </a:p>
          <a:p>
            <a:pPr>
              <a:buClr>
                <a:srgbClr val="000000"/>
              </a:buClr>
              <a:buFont typeface="Heiti TC Light"/>
              <a:defRPr sz="2000">
                <a:latin typeface="Osaka−等幅"/>
                <a:ea typeface="Osaka−等幅"/>
                <a:cs typeface="Osaka−等幅"/>
                <a:sym typeface="Osaka−等幅"/>
              </a:defRPr>
            </a:pPr>
            <a:r>
              <a:t>  OnRevEx(OUT_C, 50,0);</a:t>
            </a:r>
          </a:p>
          <a:p>
            <a:pPr>
              <a:buClr>
                <a:srgbClr val="000000"/>
              </a:buClr>
              <a:buFont typeface="Heiti TC Light"/>
              <a:defRPr sz="2000">
                <a:latin typeface="Osaka−等幅"/>
                <a:ea typeface="Osaka−等幅"/>
                <a:cs typeface="Osaka−等幅"/>
                <a:sym typeface="Osaka−等幅"/>
              </a:defRPr>
            </a:pPr>
            <a:r>
              <a:t>  Wait(500);</a:t>
            </a:r>
          </a:p>
          <a:p>
            <a:pPr>
              <a:buClr>
                <a:srgbClr val="000000"/>
              </a:buClr>
              <a:buFont typeface="Heiti TC Light"/>
              <a:defRPr sz="2000">
                <a:latin typeface="Osaka−等幅"/>
                <a:ea typeface="Osaka−等幅"/>
                <a:cs typeface="Osaka−等幅"/>
                <a:sym typeface="Osaka−等幅"/>
              </a:defRPr>
            </a:pPr>
            <a:r>
              <a:t>  Off(OUT_BC);</a:t>
            </a:r>
          </a:p>
          <a:p>
            <a:pPr>
              <a:buClr>
                <a:srgbClr val="000000"/>
              </a:buClr>
              <a:buFont typeface="Heiti TC Light"/>
              <a:defRPr sz="2000">
                <a:latin typeface="Osaka−等幅"/>
                <a:ea typeface="Osaka−等幅"/>
                <a:cs typeface="Osaka−等幅"/>
                <a:sym typeface="Osaka−等幅"/>
              </a:defRPr>
            </a:pPr>
            <a:r>
              <a:t>} </a:t>
            </a:r>
          </a:p>
        </p:txBody>
      </p:sp>
      <p:sp>
        <p:nvSpPr>
          <p:cNvPr id="130" name="#include &quot;./jissenPBL.h&quot;…"/>
          <p:cNvSpPr txBox="1"/>
          <p:nvPr/>
        </p:nvSpPr>
        <p:spPr>
          <a:xfrm>
            <a:off x="4786489" y="1196975"/>
            <a:ext cx="3859852" cy="5194300"/>
          </a:xfrm>
          <a:prstGeom prst="rect">
            <a:avLst/>
          </a:prstGeom>
          <a:ln w="25400">
            <a:solidFill>
              <a:srgbClr val="000000">
                <a:alpha val="50000"/>
              </a:srgbClr>
            </a:solidFill>
            <a:prstDash val="sysDot"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/>
          <a:p>
            <a:pPr>
              <a:buClr>
                <a:srgbClr val="000000"/>
              </a:buClr>
              <a:buFont typeface="Heiti TC Light"/>
              <a:defRPr sz="2000">
                <a:latin typeface="Osaka−等幅"/>
                <a:ea typeface="Osaka−等幅"/>
                <a:cs typeface="Osaka−等幅"/>
                <a:sym typeface="Osaka−等幅"/>
              </a:defRPr>
            </a:pPr>
            <a:r>
              <a:t>#include "./jissenPBL.h"</a:t>
            </a:r>
          </a:p>
          <a:p>
            <a:pPr>
              <a:buClr>
                <a:srgbClr val="000000"/>
              </a:buClr>
              <a:buFont typeface="Heiti TC Light"/>
              <a:defRPr sz="2000">
                <a:latin typeface="Osaka−等幅"/>
                <a:ea typeface="Osaka−等幅"/>
                <a:cs typeface="Osaka−等幅"/>
                <a:sym typeface="Osaka−等幅"/>
              </a:defRPr>
            </a:pPr>
          </a:p>
          <a:p>
            <a:pPr>
              <a:buClr>
                <a:srgbClr val="000000"/>
              </a:buClr>
              <a:buFont typeface="Heiti TC Light"/>
              <a:defRPr sz="2000">
                <a:latin typeface="Osaka−等幅"/>
                <a:ea typeface="Osaka−等幅"/>
                <a:cs typeface="Osaka−等幅"/>
                <a:sym typeface="Osaka−等幅"/>
              </a:defRPr>
            </a:pPr>
            <a:r>
              <a:t>void forward(){</a:t>
            </a:r>
          </a:p>
          <a:p>
            <a:pPr>
              <a:buClr>
                <a:srgbClr val="000000"/>
              </a:buClr>
              <a:buFont typeface="Heiti TC Light"/>
              <a:defRPr sz="2000">
                <a:latin typeface="Osaka−等幅"/>
                <a:ea typeface="Osaka−等幅"/>
                <a:cs typeface="Osaka−等幅"/>
                <a:sym typeface="Osaka−等幅"/>
              </a:defRPr>
            </a:pPr>
            <a:r>
              <a:t>  OnFwdEx(OUT_BC, 50,0);</a:t>
            </a:r>
          </a:p>
          <a:p>
            <a:pPr>
              <a:buClr>
                <a:srgbClr val="000000"/>
              </a:buClr>
              <a:buFont typeface="Heiti TC Light"/>
              <a:defRPr sz="2000">
                <a:latin typeface="Osaka−等幅"/>
                <a:ea typeface="Osaka−等幅"/>
                <a:cs typeface="Osaka−等幅"/>
                <a:sym typeface="Osaka−等幅"/>
              </a:defRPr>
            </a:pPr>
            <a:r>
              <a:t>  Wait(3000);</a:t>
            </a:r>
          </a:p>
          <a:p>
            <a:pPr>
              <a:buClr>
                <a:srgbClr val="000000"/>
              </a:buClr>
              <a:buFont typeface="Heiti TC Light"/>
              <a:defRPr sz="2000">
                <a:latin typeface="Osaka−等幅"/>
                <a:ea typeface="Osaka−等幅"/>
                <a:cs typeface="Osaka−等幅"/>
                <a:sym typeface="Osaka−等幅"/>
              </a:defRPr>
            </a:pPr>
            <a:r>
              <a:t>}</a:t>
            </a:r>
          </a:p>
          <a:p>
            <a:pPr>
              <a:buClr>
                <a:srgbClr val="000000"/>
              </a:buClr>
              <a:buFont typeface="Heiti TC Light"/>
              <a:defRPr sz="2000">
                <a:latin typeface="Osaka−等幅"/>
                <a:ea typeface="Osaka−等幅"/>
                <a:cs typeface="Osaka−等幅"/>
                <a:sym typeface="Osaka−等幅"/>
              </a:defRPr>
            </a:pPr>
          </a:p>
          <a:p>
            <a:pPr>
              <a:buClr>
                <a:srgbClr val="000000"/>
              </a:buClr>
              <a:buFont typeface="Heiti TC Light"/>
              <a:defRPr sz="2000">
                <a:latin typeface="Osaka−等幅"/>
                <a:ea typeface="Osaka−等幅"/>
                <a:cs typeface="Osaka−等幅"/>
                <a:sym typeface="Osaka−等幅"/>
              </a:defRPr>
            </a:pPr>
            <a:r>
              <a:t>void turn_right(){</a:t>
            </a:r>
          </a:p>
          <a:p>
            <a:pPr>
              <a:buClr>
                <a:srgbClr val="000000"/>
              </a:buClr>
              <a:buFont typeface="Heiti TC Light"/>
              <a:defRPr sz="2000">
                <a:latin typeface="Osaka−等幅"/>
                <a:ea typeface="Osaka−等幅"/>
                <a:cs typeface="Osaka−等幅"/>
                <a:sym typeface="Osaka−等幅"/>
              </a:defRPr>
            </a:pPr>
            <a:r>
              <a:t>  OnFwdEx(OUT_B, 50,0);</a:t>
            </a:r>
          </a:p>
          <a:p>
            <a:pPr>
              <a:buClr>
                <a:srgbClr val="000000"/>
              </a:buClr>
              <a:buFont typeface="Heiti TC Light"/>
              <a:defRPr sz="2000">
                <a:latin typeface="Osaka−等幅"/>
                <a:ea typeface="Osaka−等幅"/>
                <a:cs typeface="Osaka−等幅"/>
                <a:sym typeface="Osaka−等幅"/>
              </a:defRPr>
            </a:pPr>
            <a:r>
              <a:t>  OnRevEx(OUT_C, 50,0);</a:t>
            </a:r>
          </a:p>
          <a:p>
            <a:pPr>
              <a:buClr>
                <a:srgbClr val="000000"/>
              </a:buClr>
              <a:buFont typeface="Heiti TC Light"/>
              <a:defRPr sz="2000">
                <a:latin typeface="Osaka−等幅"/>
                <a:ea typeface="Osaka−等幅"/>
                <a:cs typeface="Osaka−等幅"/>
                <a:sym typeface="Osaka−等幅"/>
              </a:defRPr>
            </a:pPr>
            <a:r>
              <a:t>  Wait(500);</a:t>
            </a:r>
          </a:p>
          <a:p>
            <a:pPr>
              <a:buClr>
                <a:srgbClr val="000000"/>
              </a:buClr>
              <a:buFont typeface="Heiti TC Light"/>
              <a:defRPr sz="2000">
                <a:latin typeface="Osaka−等幅"/>
                <a:ea typeface="Osaka−等幅"/>
                <a:cs typeface="Osaka−等幅"/>
                <a:sym typeface="Osaka−等幅"/>
              </a:defRPr>
            </a:pPr>
            <a:r>
              <a:t>}</a:t>
            </a:r>
          </a:p>
          <a:p>
            <a:pPr>
              <a:buClr>
                <a:srgbClr val="000000"/>
              </a:buClr>
              <a:buFont typeface="Heiti TC Light"/>
              <a:defRPr sz="2000">
                <a:latin typeface="Osaka−等幅"/>
                <a:ea typeface="Osaka−等幅"/>
                <a:cs typeface="Osaka−等幅"/>
                <a:sym typeface="Osaka−等幅"/>
              </a:defRPr>
            </a:pPr>
            <a:r>
              <a:t>int main()</a:t>
            </a:r>
          </a:p>
          <a:p>
            <a:pPr>
              <a:buClr>
                <a:srgbClr val="000000"/>
              </a:buClr>
              <a:buFont typeface="Heiti TC Light"/>
              <a:defRPr sz="2000">
                <a:latin typeface="Osaka−等幅"/>
                <a:ea typeface="Osaka−等幅"/>
                <a:cs typeface="Osaka−等幅"/>
                <a:sym typeface="Osaka−等幅"/>
              </a:defRPr>
            </a:pPr>
            <a:r>
              <a:t>{</a:t>
            </a:r>
          </a:p>
          <a:p>
            <a:pPr>
              <a:buClr>
                <a:srgbClr val="000000"/>
              </a:buClr>
              <a:buFont typeface="Heiti TC Light"/>
              <a:defRPr sz="2000">
                <a:latin typeface="Osaka−等幅"/>
                <a:ea typeface="Osaka−等幅"/>
                <a:cs typeface="Osaka−等幅"/>
                <a:sym typeface="Osaka−等幅"/>
              </a:defRPr>
            </a:pPr>
            <a:r>
              <a:t>  OutputInit();</a:t>
            </a:r>
          </a:p>
          <a:p>
            <a:pPr>
              <a:buClr>
                <a:srgbClr val="000000"/>
              </a:buClr>
              <a:buFont typeface="Heiti TC Light"/>
              <a:defRPr sz="2000">
                <a:latin typeface="Osaka−等幅"/>
                <a:ea typeface="Osaka−等幅"/>
                <a:cs typeface="Osaka−等幅"/>
                <a:sym typeface="Osaka−等幅"/>
              </a:defRPr>
            </a:pPr>
            <a:r>
              <a:t>  forward();</a:t>
            </a:r>
          </a:p>
          <a:p>
            <a:pPr>
              <a:buClr>
                <a:srgbClr val="000000"/>
              </a:buClr>
              <a:buFont typeface="Heiti TC Light"/>
              <a:defRPr sz="2000">
                <a:latin typeface="Osaka−等幅"/>
                <a:ea typeface="Osaka−等幅"/>
                <a:cs typeface="Osaka−等幅"/>
                <a:sym typeface="Osaka−等幅"/>
              </a:defRPr>
            </a:pPr>
            <a:r>
              <a:t>  turn_right();</a:t>
            </a:r>
          </a:p>
          <a:p>
            <a:pPr>
              <a:buClr>
                <a:srgbClr val="000000"/>
              </a:buClr>
              <a:buFont typeface="Heiti TC Light"/>
              <a:defRPr sz="2000">
                <a:latin typeface="Osaka−等幅"/>
                <a:ea typeface="Osaka−等幅"/>
                <a:cs typeface="Osaka−等幅"/>
                <a:sym typeface="Osaka−等幅"/>
              </a:defRPr>
            </a:pPr>
            <a:r>
              <a:t>  Off(OUT_BC);</a:t>
            </a:r>
          </a:p>
          <a:p>
            <a:pPr>
              <a:buClr>
                <a:srgbClr val="000000"/>
              </a:buClr>
              <a:buFont typeface="Heiti TC Light"/>
              <a:defRPr sz="2000">
                <a:latin typeface="Osaka−等幅"/>
                <a:ea typeface="Osaka−等幅"/>
                <a:cs typeface="Osaka−等幅"/>
                <a:sym typeface="Osaka−等幅"/>
              </a:defRPr>
            </a:pPr>
            <a:r>
              <a:t>} </a:t>
            </a:r>
          </a:p>
        </p:txBody>
      </p:sp>
      <p:sp>
        <p:nvSpPr>
          <p:cNvPr id="131" name="角丸四角形"/>
          <p:cNvSpPr/>
          <p:nvPr/>
        </p:nvSpPr>
        <p:spPr>
          <a:xfrm>
            <a:off x="4825264" y="1787550"/>
            <a:ext cx="3782302" cy="1127753"/>
          </a:xfrm>
          <a:prstGeom prst="roundRect">
            <a:avLst>
              <a:gd name="adj" fmla="val 14765"/>
            </a:avLst>
          </a:prstGeom>
          <a:ln w="25400">
            <a:solidFill>
              <a:srgbClr val="8EFA00"/>
            </a:solidFill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32" name="角丸四角形"/>
          <p:cNvSpPr/>
          <p:nvPr/>
        </p:nvSpPr>
        <p:spPr>
          <a:xfrm>
            <a:off x="4811279" y="3047208"/>
            <a:ext cx="3782302" cy="1443034"/>
          </a:xfrm>
          <a:prstGeom prst="roundRect">
            <a:avLst>
              <a:gd name="adj" fmla="val 14755"/>
            </a:avLst>
          </a:prstGeom>
          <a:ln w="25400">
            <a:solidFill>
              <a:srgbClr val="FFFB00"/>
            </a:solidFill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33" name="線"/>
          <p:cNvSpPr/>
          <p:nvPr/>
        </p:nvSpPr>
        <p:spPr>
          <a:xfrm flipH="1" flipV="1">
            <a:off x="4417946" y="3692570"/>
            <a:ext cx="308109" cy="22"/>
          </a:xfrm>
          <a:prstGeom prst="line">
            <a:avLst/>
          </a:prstGeom>
          <a:ln w="12700">
            <a:solidFill>
              <a:srgbClr val="000000"/>
            </a:solidFill>
            <a:headEnd type="triangle"/>
          </a:ln>
        </p:spPr>
        <p:txBody>
          <a:bodyPr lIns="0" tIns="0" rIns="0" bIns="0"/>
          <a:lstStyle/>
          <a:p>
            <a:pPr marL="0" marR="0" defTabSz="457200">
              <a:defRPr sz="1200">
                <a:uFillTx/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pPr>
          </a:p>
        </p:txBody>
      </p:sp>
      <p:sp>
        <p:nvSpPr>
          <p:cNvPr id="134" name="線"/>
          <p:cNvSpPr/>
          <p:nvPr/>
        </p:nvSpPr>
        <p:spPr>
          <a:xfrm>
            <a:off x="6456531" y="2483742"/>
            <a:ext cx="936665" cy="29038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5316" h="21600" fill="norm" stroke="1" extrusionOk="0">
                <a:moveTo>
                  <a:pt x="9763" y="0"/>
                </a:moveTo>
                <a:cubicBezTo>
                  <a:pt x="21600" y="7497"/>
                  <a:pt x="12255" y="20519"/>
                  <a:pt x="2702" y="21308"/>
                </a:cubicBezTo>
                <a:lnTo>
                  <a:pt x="0" y="21600"/>
                </a:lnTo>
              </a:path>
            </a:pathLst>
          </a:custGeom>
          <a:ln w="38100">
            <a:solidFill>
              <a:srgbClr val="8EFA00"/>
            </a:solidFill>
            <a:head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35" name="線"/>
          <p:cNvSpPr/>
          <p:nvPr/>
        </p:nvSpPr>
        <p:spPr>
          <a:xfrm>
            <a:off x="6855517" y="4232884"/>
            <a:ext cx="678190" cy="14494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8038" h="21600" fill="norm" stroke="1" extrusionOk="0">
                <a:moveTo>
                  <a:pt x="15138" y="0"/>
                </a:moveTo>
                <a:cubicBezTo>
                  <a:pt x="21600" y="6533"/>
                  <a:pt x="16984" y="21505"/>
                  <a:pt x="4060" y="21505"/>
                </a:cubicBezTo>
                <a:lnTo>
                  <a:pt x="0" y="21600"/>
                </a:lnTo>
              </a:path>
            </a:pathLst>
          </a:custGeom>
          <a:ln w="38100">
            <a:solidFill>
              <a:srgbClr val="FFFB00"/>
            </a:solidFill>
            <a:head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36" name="呼び出し"/>
          <p:cNvSpPr txBox="1"/>
          <p:nvPr/>
        </p:nvSpPr>
        <p:spPr>
          <a:xfrm>
            <a:off x="7376318" y="5511800"/>
            <a:ext cx="1115369" cy="342900"/>
          </a:xfrm>
          <a:prstGeom prst="rect">
            <a:avLst/>
          </a:prstGeom>
          <a:solidFill>
            <a:srgbClr val="FFFFFF">
              <a:alpha val="50000"/>
            </a:srgbClr>
          </a:solidFill>
          <a:ln w="127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>
            <a:lvl1pPr>
              <a:defRPr>
                <a:latin typeface="+mn-lt"/>
                <a:ea typeface="+mn-ea"/>
                <a:cs typeface="+mn-cs"/>
                <a:sym typeface="ヒラギノ角ゴ Pro W3"/>
              </a:defRPr>
            </a:lvl1pPr>
          </a:lstStyle>
          <a:p>
            <a:pPr/>
            <a:r>
              <a:t>呼び出し</a:t>
            </a:r>
          </a:p>
        </p:txBody>
      </p:sp>
      <p:sp>
        <p:nvSpPr>
          <p:cNvPr id="137" name="関数化"/>
          <p:cNvSpPr txBox="1"/>
          <p:nvPr/>
        </p:nvSpPr>
        <p:spPr>
          <a:xfrm>
            <a:off x="2979677" y="2921000"/>
            <a:ext cx="980440" cy="393700"/>
          </a:xfrm>
          <a:prstGeom prst="rect">
            <a:avLst/>
          </a:prstGeom>
          <a:solidFill>
            <a:srgbClr val="FFFFFF">
              <a:alpha val="50000"/>
            </a:srgbClr>
          </a:solidFill>
          <a:ln w="127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>
              <a:defRPr sz="2100">
                <a:latin typeface="+mn-lt"/>
                <a:ea typeface="+mn-ea"/>
                <a:cs typeface="+mn-cs"/>
                <a:sym typeface="ヒラギノ角ゴ Pro W3"/>
              </a:defRPr>
            </a:lvl1pPr>
          </a:lstStyle>
          <a:p>
            <a:pPr/>
            <a:r>
              <a:t>関数化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4" presetID="2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id="12"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4" presetID="2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id="17"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ID="9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2" dur="1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ID="9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7"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35" grpId="3"/>
      <p:bldP build="whole" bldLvl="1" animBg="1" rev="0" advAuto="0" spid="136" grpId="4"/>
      <p:bldP build="whole" bldLvl="1" animBg="1" rev="0" advAuto="0" spid="137" grpId="5"/>
      <p:bldP build="whole" bldLvl="1" animBg="1" rev="0" advAuto="0" spid="134" grpId="2"/>
      <p:bldP build="whole" bldLvl="1" animBg="1" rev="0" advAuto="0" spid="133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四角形"/>
          <p:cNvSpPr/>
          <p:nvPr/>
        </p:nvSpPr>
        <p:spPr>
          <a:xfrm>
            <a:off x="6667500" y="-57150"/>
            <a:ext cx="2533006" cy="689472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40" name="関数化2(p.64 func.c）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関数化2</a:t>
            </a:r>
            <a:r>
              <a:rPr sz="1800"/>
              <a:t>(p.64 func.c）</a:t>
            </a:r>
          </a:p>
        </p:txBody>
      </p:sp>
      <p:pic>
        <p:nvPicPr>
          <p:cNvPr id="141" name="イメージ" descr="イメージ"/>
          <p:cNvPicPr>
            <a:picLocks noChangeAspect="1"/>
          </p:cNvPicPr>
          <p:nvPr/>
        </p:nvPicPr>
        <p:blipFill>
          <a:blip r:embed="rId2">
            <a:extLst/>
          </a:blip>
          <a:srcRect l="28399" t="17808" r="41134" b="64253"/>
          <a:stretch>
            <a:fillRect/>
          </a:stretch>
        </p:blipFill>
        <p:spPr>
          <a:xfrm>
            <a:off x="8129091" y="402828"/>
            <a:ext cx="843663" cy="331162"/>
          </a:xfrm>
          <a:prstGeom prst="rect">
            <a:avLst/>
          </a:prstGeom>
          <a:ln w="12700"/>
        </p:spPr>
      </p:pic>
      <p:sp>
        <p:nvSpPr>
          <p:cNvPr id="142" name="線"/>
          <p:cNvSpPr/>
          <p:nvPr/>
        </p:nvSpPr>
        <p:spPr>
          <a:xfrm>
            <a:off x="-1" y="908298"/>
            <a:ext cx="9144002" cy="1"/>
          </a:xfrm>
          <a:prstGeom prst="line">
            <a:avLst/>
          </a:prstGeom>
          <a:ln w="38100">
            <a:solidFill>
              <a:srgbClr val="F30001"/>
            </a:solidFill>
          </a:ln>
        </p:spPr>
        <p:txBody>
          <a:bodyPr lIns="0" tIns="0" rIns="0" bIns="0"/>
          <a:lstStyle/>
          <a:p>
            <a:pPr/>
          </a:p>
        </p:txBody>
      </p:sp>
      <p:sp>
        <p:nvSpPr>
          <p:cNvPr id="143" name="スライド番号"/>
          <p:cNvSpPr txBox="1"/>
          <p:nvPr>
            <p:ph type="sldNum" sz="quarter" idx="2"/>
          </p:nvPr>
        </p:nvSpPr>
        <p:spPr>
          <a:xfrm>
            <a:off x="8736107" y="6445001"/>
            <a:ext cx="227311" cy="32355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44" name="#include &quot;./jissenPBL.h&quot;…"/>
          <p:cNvSpPr txBox="1"/>
          <p:nvPr/>
        </p:nvSpPr>
        <p:spPr>
          <a:xfrm>
            <a:off x="519289" y="1330325"/>
            <a:ext cx="3859852" cy="4927601"/>
          </a:xfrm>
          <a:prstGeom prst="rect">
            <a:avLst/>
          </a:prstGeom>
          <a:ln w="25400">
            <a:solidFill>
              <a:srgbClr val="000000">
                <a:alpha val="50000"/>
              </a:srgbClr>
            </a:solidFill>
            <a:prstDash val="sysDot"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/>
          <a:p>
            <a:pPr>
              <a:buClr>
                <a:srgbClr val="000000"/>
              </a:buClr>
              <a:buFont typeface="Heiti TC Light"/>
              <a:defRPr sz="2000">
                <a:latin typeface="Osaka−等幅"/>
                <a:ea typeface="Osaka−等幅"/>
                <a:cs typeface="Osaka−等幅"/>
                <a:sym typeface="Osaka−等幅"/>
              </a:defRPr>
            </a:pPr>
            <a:r>
              <a:t>#include "./jissenPBL.h"</a:t>
            </a:r>
          </a:p>
          <a:p>
            <a:pPr>
              <a:buClr>
                <a:srgbClr val="000000"/>
              </a:buClr>
              <a:buFont typeface="Heiti TC Light"/>
              <a:defRPr sz="2000">
                <a:latin typeface="Osaka−等幅"/>
                <a:ea typeface="Osaka−等幅"/>
                <a:cs typeface="Osaka−等幅"/>
                <a:sym typeface="Osaka−等幅"/>
              </a:defRPr>
            </a:pPr>
          </a:p>
          <a:p>
            <a:pPr>
              <a:buClr>
                <a:srgbClr val="000000"/>
              </a:buClr>
              <a:buFont typeface="Heiti TC Light"/>
              <a:defRPr sz="2000">
                <a:latin typeface="Osaka−等幅"/>
                <a:ea typeface="Osaka−等幅"/>
                <a:cs typeface="Osaka−等幅"/>
                <a:sym typeface="Osaka−等幅"/>
              </a:defRPr>
            </a:pPr>
            <a:r>
              <a:t>void forward(){</a:t>
            </a:r>
          </a:p>
          <a:p>
            <a:pPr>
              <a:buClr>
                <a:srgbClr val="000000"/>
              </a:buClr>
              <a:buFont typeface="Heiti TC Light"/>
              <a:defRPr sz="2000">
                <a:latin typeface="Osaka−等幅"/>
                <a:ea typeface="Osaka−等幅"/>
                <a:cs typeface="Osaka−等幅"/>
                <a:sym typeface="Osaka−等幅"/>
              </a:defRPr>
            </a:pPr>
            <a:r>
              <a:t>  OnFwdEx(OUT_BC, 50,0);</a:t>
            </a:r>
          </a:p>
          <a:p>
            <a:pPr>
              <a:buClr>
                <a:srgbClr val="000000"/>
              </a:buClr>
              <a:buFont typeface="Heiti TC Light"/>
              <a:defRPr sz="2000">
                <a:latin typeface="Osaka−等幅"/>
                <a:ea typeface="Osaka−等幅"/>
                <a:cs typeface="Osaka−等幅"/>
                <a:sym typeface="Osaka−等幅"/>
              </a:defRPr>
            </a:pPr>
            <a:r>
              <a:t>  Wait(3000);</a:t>
            </a:r>
          </a:p>
          <a:p>
            <a:pPr>
              <a:buClr>
                <a:srgbClr val="000000"/>
              </a:buClr>
              <a:buFont typeface="Heiti TC Light"/>
              <a:defRPr sz="2000">
                <a:latin typeface="Osaka−等幅"/>
                <a:ea typeface="Osaka−等幅"/>
                <a:cs typeface="Osaka−等幅"/>
                <a:sym typeface="Osaka−等幅"/>
              </a:defRPr>
            </a:pPr>
            <a:r>
              <a:t>}</a:t>
            </a:r>
          </a:p>
          <a:p>
            <a:pPr>
              <a:buClr>
                <a:srgbClr val="000000"/>
              </a:buClr>
              <a:buFont typeface="Heiti TC Light"/>
              <a:defRPr sz="2000">
                <a:latin typeface="Osaka−等幅"/>
                <a:ea typeface="Osaka−等幅"/>
                <a:cs typeface="Osaka−等幅"/>
                <a:sym typeface="Osaka−等幅"/>
              </a:defRPr>
            </a:pPr>
            <a:r>
              <a:t>void turn_right(){</a:t>
            </a:r>
          </a:p>
          <a:p>
            <a:pPr>
              <a:buClr>
                <a:srgbClr val="000000"/>
              </a:buClr>
              <a:buFont typeface="Heiti TC Light"/>
              <a:defRPr sz="2000">
                <a:latin typeface="Osaka−等幅"/>
                <a:ea typeface="Osaka−等幅"/>
                <a:cs typeface="Osaka−等幅"/>
                <a:sym typeface="Osaka−等幅"/>
              </a:defRPr>
            </a:pPr>
            <a:r>
              <a:t>  OnFwdEx(OUT_B, 50,0);</a:t>
            </a:r>
          </a:p>
          <a:p>
            <a:pPr>
              <a:buClr>
                <a:srgbClr val="000000"/>
              </a:buClr>
              <a:buFont typeface="Heiti TC Light"/>
              <a:defRPr sz="2000">
                <a:latin typeface="Osaka−等幅"/>
                <a:ea typeface="Osaka−等幅"/>
                <a:cs typeface="Osaka−等幅"/>
                <a:sym typeface="Osaka−等幅"/>
              </a:defRPr>
            </a:pPr>
            <a:r>
              <a:t>  OnRevEx(OUT_C, 50,0);</a:t>
            </a:r>
          </a:p>
          <a:p>
            <a:pPr>
              <a:buClr>
                <a:srgbClr val="000000"/>
              </a:buClr>
              <a:buFont typeface="Heiti TC Light"/>
              <a:defRPr sz="2000">
                <a:latin typeface="Osaka−等幅"/>
                <a:ea typeface="Osaka−等幅"/>
                <a:cs typeface="Osaka−等幅"/>
                <a:sym typeface="Osaka−等幅"/>
              </a:defRPr>
            </a:pPr>
            <a:r>
              <a:t>  Wait(500);</a:t>
            </a:r>
          </a:p>
          <a:p>
            <a:pPr>
              <a:buClr>
                <a:srgbClr val="000000"/>
              </a:buClr>
              <a:buFont typeface="Heiti TC Light"/>
              <a:defRPr sz="2000">
                <a:latin typeface="Osaka−等幅"/>
                <a:ea typeface="Osaka−等幅"/>
                <a:cs typeface="Osaka−等幅"/>
                <a:sym typeface="Osaka−等幅"/>
              </a:defRPr>
            </a:pPr>
            <a:r>
              <a:t>}</a:t>
            </a:r>
          </a:p>
          <a:p>
            <a:pPr>
              <a:buClr>
                <a:srgbClr val="000000"/>
              </a:buClr>
              <a:buFont typeface="Heiti TC Light"/>
              <a:defRPr sz="2000">
                <a:latin typeface="Osaka−等幅"/>
                <a:ea typeface="Osaka−等幅"/>
                <a:cs typeface="Osaka−等幅"/>
                <a:sym typeface="Osaka−等幅"/>
              </a:defRPr>
            </a:pPr>
            <a:r>
              <a:t>int main()</a:t>
            </a:r>
          </a:p>
          <a:p>
            <a:pPr>
              <a:buClr>
                <a:srgbClr val="000000"/>
              </a:buClr>
              <a:buFont typeface="Heiti TC Light"/>
              <a:defRPr sz="2000">
                <a:latin typeface="Osaka−等幅"/>
                <a:ea typeface="Osaka−等幅"/>
                <a:cs typeface="Osaka−等幅"/>
                <a:sym typeface="Osaka−等幅"/>
              </a:defRPr>
            </a:pPr>
            <a:r>
              <a:t>{</a:t>
            </a:r>
          </a:p>
          <a:p>
            <a:pPr>
              <a:buClr>
                <a:srgbClr val="000000"/>
              </a:buClr>
              <a:buFont typeface="Heiti TC Light"/>
              <a:defRPr sz="2000">
                <a:latin typeface="Osaka−等幅"/>
                <a:ea typeface="Osaka−等幅"/>
                <a:cs typeface="Osaka−等幅"/>
                <a:sym typeface="Osaka−等幅"/>
              </a:defRPr>
            </a:pPr>
            <a:r>
              <a:t>  OutputInit();</a:t>
            </a:r>
          </a:p>
          <a:p>
            <a:pPr>
              <a:buClr>
                <a:srgbClr val="000000"/>
              </a:buClr>
              <a:buFont typeface="Heiti TC Light"/>
              <a:defRPr sz="2000">
                <a:latin typeface="Osaka−等幅"/>
                <a:ea typeface="Osaka−等幅"/>
                <a:cs typeface="Osaka−等幅"/>
                <a:sym typeface="Osaka−等幅"/>
              </a:defRPr>
            </a:pPr>
            <a:r>
              <a:t>  forward();</a:t>
            </a:r>
          </a:p>
          <a:p>
            <a:pPr>
              <a:buClr>
                <a:srgbClr val="000000"/>
              </a:buClr>
              <a:buFont typeface="Heiti TC Light"/>
              <a:defRPr sz="2000">
                <a:latin typeface="Osaka−等幅"/>
                <a:ea typeface="Osaka−等幅"/>
                <a:cs typeface="Osaka−等幅"/>
                <a:sym typeface="Osaka−等幅"/>
              </a:defRPr>
            </a:pPr>
            <a:r>
              <a:t>  turn_right();</a:t>
            </a:r>
          </a:p>
          <a:p>
            <a:pPr>
              <a:buClr>
                <a:srgbClr val="000000"/>
              </a:buClr>
              <a:buFont typeface="Heiti TC Light"/>
              <a:defRPr sz="2000">
                <a:latin typeface="Osaka−等幅"/>
                <a:ea typeface="Osaka−等幅"/>
                <a:cs typeface="Osaka−等幅"/>
                <a:sym typeface="Osaka−等幅"/>
              </a:defRPr>
            </a:pPr>
            <a:r>
              <a:t>  Off(OUT_BC);</a:t>
            </a:r>
          </a:p>
          <a:p>
            <a:pPr>
              <a:buClr>
                <a:srgbClr val="000000"/>
              </a:buClr>
              <a:buFont typeface="Heiti TC Light"/>
              <a:defRPr sz="2000">
                <a:latin typeface="Osaka−等幅"/>
                <a:ea typeface="Osaka−等幅"/>
                <a:cs typeface="Osaka−等幅"/>
                <a:sym typeface="Osaka−等幅"/>
              </a:defRPr>
            </a:pPr>
            <a:r>
              <a:t>} </a:t>
            </a:r>
          </a:p>
        </p:txBody>
      </p:sp>
      <p:sp>
        <p:nvSpPr>
          <p:cNvPr id="145" name="#include &quot;./jissenPBL.h&quot;…"/>
          <p:cNvSpPr txBox="1"/>
          <p:nvPr/>
        </p:nvSpPr>
        <p:spPr>
          <a:xfrm>
            <a:off x="4786489" y="1330325"/>
            <a:ext cx="3859852" cy="4927601"/>
          </a:xfrm>
          <a:prstGeom prst="rect">
            <a:avLst/>
          </a:prstGeom>
          <a:ln w="25400">
            <a:solidFill>
              <a:srgbClr val="000000">
                <a:alpha val="50000"/>
              </a:srgbClr>
            </a:solidFill>
            <a:prstDash val="sysDot"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/>
          <a:p>
            <a:pPr>
              <a:buClr>
                <a:srgbClr val="000000"/>
              </a:buClr>
              <a:buFont typeface="Heiti TC Light"/>
              <a:defRPr sz="2000">
                <a:latin typeface="Osaka−等幅"/>
                <a:ea typeface="Osaka−等幅"/>
                <a:cs typeface="Osaka−等幅"/>
                <a:sym typeface="Osaka−等幅"/>
              </a:defRPr>
            </a:pPr>
            <a:r>
              <a:t>#include "./jissenPBL.h"</a:t>
            </a:r>
          </a:p>
          <a:p>
            <a:pPr>
              <a:buClr>
                <a:srgbClr val="000000"/>
              </a:buClr>
              <a:buFont typeface="Heiti TC Light"/>
              <a:defRPr sz="2000">
                <a:latin typeface="Osaka−等幅"/>
                <a:ea typeface="Osaka−等幅"/>
                <a:cs typeface="Osaka−等幅"/>
                <a:sym typeface="Osaka−等幅"/>
              </a:defRPr>
            </a:pPr>
          </a:p>
          <a:p>
            <a:pPr>
              <a:buClr>
                <a:srgbClr val="000000"/>
              </a:buClr>
              <a:buFont typeface="Heiti TC Light"/>
              <a:defRPr sz="2000">
                <a:latin typeface="Osaka−等幅"/>
                <a:ea typeface="Osaka−等幅"/>
                <a:cs typeface="Osaka−等幅"/>
                <a:sym typeface="Osaka−等幅"/>
              </a:defRPr>
            </a:pPr>
            <a:r>
              <a:t>void forward(int </a:t>
            </a:r>
            <a:r>
              <a:rPr>
                <a:solidFill>
                  <a:srgbClr val="FF2600"/>
                </a:solidFill>
              </a:rPr>
              <a:t>time</a:t>
            </a:r>
            <a:r>
              <a:t>){</a:t>
            </a:r>
          </a:p>
          <a:p>
            <a:pPr>
              <a:buClr>
                <a:srgbClr val="000000"/>
              </a:buClr>
              <a:buFont typeface="Heiti TC Light"/>
              <a:defRPr sz="2000">
                <a:latin typeface="Osaka−等幅"/>
                <a:ea typeface="Osaka−等幅"/>
                <a:cs typeface="Osaka−等幅"/>
                <a:sym typeface="Osaka−等幅"/>
              </a:defRPr>
            </a:pPr>
            <a:r>
              <a:t>  OnFwdEx(OUT_BC, 50,0);</a:t>
            </a:r>
          </a:p>
          <a:p>
            <a:pPr>
              <a:buClr>
                <a:srgbClr val="000000"/>
              </a:buClr>
              <a:buFont typeface="Heiti TC Light"/>
              <a:defRPr sz="2000">
                <a:latin typeface="Osaka−等幅"/>
                <a:ea typeface="Osaka−等幅"/>
                <a:cs typeface="Osaka−等幅"/>
                <a:sym typeface="Osaka−等幅"/>
              </a:defRPr>
            </a:pPr>
            <a:r>
              <a:t>  Wait(time);</a:t>
            </a:r>
          </a:p>
          <a:p>
            <a:pPr>
              <a:buClr>
                <a:srgbClr val="000000"/>
              </a:buClr>
              <a:buFont typeface="Heiti TC Light"/>
              <a:defRPr sz="2000">
                <a:latin typeface="Osaka−等幅"/>
                <a:ea typeface="Osaka−等幅"/>
                <a:cs typeface="Osaka−等幅"/>
                <a:sym typeface="Osaka−等幅"/>
              </a:defRPr>
            </a:pPr>
            <a:r>
              <a:t>}</a:t>
            </a:r>
          </a:p>
          <a:p>
            <a:pPr>
              <a:buClr>
                <a:srgbClr val="000000"/>
              </a:buClr>
              <a:buFont typeface="Heiti TC Light"/>
              <a:defRPr sz="2000">
                <a:latin typeface="Osaka−等幅"/>
                <a:ea typeface="Osaka−等幅"/>
                <a:cs typeface="Osaka−等幅"/>
                <a:sym typeface="Osaka−等幅"/>
              </a:defRPr>
            </a:pPr>
            <a:r>
              <a:t>void turn_right(int </a:t>
            </a:r>
            <a:r>
              <a:rPr>
                <a:solidFill>
                  <a:srgbClr val="0096FF"/>
                </a:solidFill>
              </a:rPr>
              <a:t>time</a:t>
            </a:r>
            <a:r>
              <a:t>){</a:t>
            </a:r>
          </a:p>
          <a:p>
            <a:pPr>
              <a:buClr>
                <a:srgbClr val="000000"/>
              </a:buClr>
              <a:buFont typeface="Heiti TC Light"/>
              <a:defRPr sz="2000">
                <a:latin typeface="Osaka−等幅"/>
                <a:ea typeface="Osaka−等幅"/>
                <a:cs typeface="Osaka−等幅"/>
                <a:sym typeface="Osaka−等幅"/>
              </a:defRPr>
            </a:pPr>
            <a:r>
              <a:t>  OnFwdEx(OUT_B, 50,0);</a:t>
            </a:r>
          </a:p>
          <a:p>
            <a:pPr>
              <a:buClr>
                <a:srgbClr val="000000"/>
              </a:buClr>
              <a:buFont typeface="Heiti TC Light"/>
              <a:defRPr sz="2000">
                <a:latin typeface="Osaka−等幅"/>
                <a:ea typeface="Osaka−等幅"/>
                <a:cs typeface="Osaka−等幅"/>
                <a:sym typeface="Osaka−等幅"/>
              </a:defRPr>
            </a:pPr>
            <a:r>
              <a:t>  OnRevEx(OUT_C, 50,0);</a:t>
            </a:r>
          </a:p>
          <a:p>
            <a:pPr>
              <a:buClr>
                <a:srgbClr val="000000"/>
              </a:buClr>
              <a:buFont typeface="Heiti TC Light"/>
              <a:defRPr sz="2000">
                <a:latin typeface="Osaka−等幅"/>
                <a:ea typeface="Osaka−等幅"/>
                <a:cs typeface="Osaka−等幅"/>
                <a:sym typeface="Osaka−等幅"/>
              </a:defRPr>
            </a:pPr>
            <a:r>
              <a:t>  Wait(time);</a:t>
            </a:r>
          </a:p>
          <a:p>
            <a:pPr>
              <a:buClr>
                <a:srgbClr val="000000"/>
              </a:buClr>
              <a:buFont typeface="Heiti TC Light"/>
              <a:defRPr sz="2000">
                <a:latin typeface="Osaka−等幅"/>
                <a:ea typeface="Osaka−等幅"/>
                <a:cs typeface="Osaka−等幅"/>
                <a:sym typeface="Osaka−等幅"/>
              </a:defRPr>
            </a:pPr>
            <a:r>
              <a:t>}</a:t>
            </a:r>
          </a:p>
          <a:p>
            <a:pPr>
              <a:buClr>
                <a:srgbClr val="000000"/>
              </a:buClr>
              <a:buFont typeface="Heiti TC Light"/>
              <a:defRPr sz="2000">
                <a:latin typeface="Osaka−等幅"/>
                <a:ea typeface="Osaka−等幅"/>
                <a:cs typeface="Osaka−等幅"/>
                <a:sym typeface="Osaka−等幅"/>
              </a:defRPr>
            </a:pPr>
            <a:r>
              <a:t>int main()</a:t>
            </a:r>
          </a:p>
          <a:p>
            <a:pPr>
              <a:buClr>
                <a:srgbClr val="000000"/>
              </a:buClr>
              <a:buFont typeface="Heiti TC Light"/>
              <a:defRPr sz="2000">
                <a:latin typeface="Osaka−等幅"/>
                <a:ea typeface="Osaka−等幅"/>
                <a:cs typeface="Osaka−等幅"/>
                <a:sym typeface="Osaka−等幅"/>
              </a:defRPr>
            </a:pPr>
            <a:r>
              <a:t>{</a:t>
            </a:r>
          </a:p>
          <a:p>
            <a:pPr>
              <a:buClr>
                <a:srgbClr val="000000"/>
              </a:buClr>
              <a:buFont typeface="Heiti TC Light"/>
              <a:defRPr sz="2000">
                <a:latin typeface="Osaka−等幅"/>
                <a:ea typeface="Osaka−等幅"/>
                <a:cs typeface="Osaka−等幅"/>
                <a:sym typeface="Osaka−等幅"/>
              </a:defRPr>
            </a:pPr>
            <a:r>
              <a:t>  OutputInit();</a:t>
            </a:r>
          </a:p>
          <a:p>
            <a:pPr>
              <a:buClr>
                <a:srgbClr val="000000"/>
              </a:buClr>
              <a:buFont typeface="Heiti TC Light"/>
              <a:defRPr sz="2000">
                <a:latin typeface="Osaka−等幅"/>
                <a:ea typeface="Osaka−等幅"/>
                <a:cs typeface="Osaka−等幅"/>
                <a:sym typeface="Osaka−等幅"/>
              </a:defRPr>
            </a:pPr>
            <a:r>
              <a:t>  forward(</a:t>
            </a:r>
            <a:r>
              <a:rPr>
                <a:solidFill>
                  <a:srgbClr val="FF2600"/>
                </a:solidFill>
              </a:rPr>
              <a:t>3000</a:t>
            </a:r>
            <a:r>
              <a:t>);</a:t>
            </a:r>
          </a:p>
          <a:p>
            <a:pPr>
              <a:buClr>
                <a:srgbClr val="000000"/>
              </a:buClr>
              <a:buFont typeface="Heiti TC Light"/>
              <a:defRPr sz="2000">
                <a:latin typeface="Osaka−等幅"/>
                <a:ea typeface="Osaka−等幅"/>
                <a:cs typeface="Osaka−等幅"/>
                <a:sym typeface="Osaka−等幅"/>
              </a:defRPr>
            </a:pPr>
            <a:r>
              <a:t>  turn_right(</a:t>
            </a:r>
            <a:r>
              <a:rPr>
                <a:solidFill>
                  <a:srgbClr val="0096FF"/>
                </a:solidFill>
              </a:rPr>
              <a:t>500</a:t>
            </a:r>
            <a:r>
              <a:t>);</a:t>
            </a:r>
          </a:p>
          <a:p>
            <a:pPr>
              <a:buClr>
                <a:srgbClr val="000000"/>
              </a:buClr>
              <a:buFont typeface="Heiti TC Light"/>
              <a:defRPr sz="2000">
                <a:latin typeface="Osaka−等幅"/>
                <a:ea typeface="Osaka−等幅"/>
                <a:cs typeface="Osaka−等幅"/>
                <a:sym typeface="Osaka−等幅"/>
              </a:defRPr>
            </a:pPr>
            <a:r>
              <a:t>  Off(OUT_BC);</a:t>
            </a:r>
          </a:p>
          <a:p>
            <a:pPr>
              <a:buClr>
                <a:srgbClr val="000000"/>
              </a:buClr>
              <a:buFont typeface="Heiti TC Light"/>
              <a:defRPr sz="2000">
                <a:latin typeface="Osaka−等幅"/>
                <a:ea typeface="Osaka−等幅"/>
                <a:cs typeface="Osaka−等幅"/>
                <a:sym typeface="Osaka−等幅"/>
              </a:defRPr>
            </a:pPr>
            <a:r>
              <a:t>} </a:t>
            </a:r>
          </a:p>
        </p:txBody>
      </p:sp>
      <p:sp>
        <p:nvSpPr>
          <p:cNvPr id="146" name="線"/>
          <p:cNvSpPr/>
          <p:nvPr/>
        </p:nvSpPr>
        <p:spPr>
          <a:xfrm flipH="1" flipV="1">
            <a:off x="4417946" y="3692570"/>
            <a:ext cx="308109" cy="22"/>
          </a:xfrm>
          <a:prstGeom prst="line">
            <a:avLst/>
          </a:prstGeom>
          <a:ln w="12700">
            <a:solidFill>
              <a:srgbClr val="000000"/>
            </a:solidFill>
            <a:headEnd type="triangle"/>
          </a:ln>
        </p:spPr>
        <p:txBody>
          <a:bodyPr lIns="0" tIns="0" rIns="0" bIns="0"/>
          <a:lstStyle/>
          <a:p>
            <a:pPr marL="0" marR="0" defTabSz="457200">
              <a:defRPr sz="1200">
                <a:uFillTx/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pPr>
          </a:p>
        </p:txBody>
      </p:sp>
      <p:sp>
        <p:nvSpPr>
          <p:cNvPr id="147" name="線"/>
          <p:cNvSpPr/>
          <p:nvPr/>
        </p:nvSpPr>
        <p:spPr>
          <a:xfrm>
            <a:off x="6028376" y="1823369"/>
            <a:ext cx="969324" cy="6702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353" h="17447" fill="norm" stroke="1" extrusionOk="0">
                <a:moveTo>
                  <a:pt x="20353" y="4376"/>
                </a:moveTo>
                <a:cubicBezTo>
                  <a:pt x="13153" y="-4153"/>
                  <a:pt x="-1247" y="111"/>
                  <a:pt x="86" y="14326"/>
                </a:cubicBezTo>
                <a:lnTo>
                  <a:pt x="314" y="17447"/>
                </a:lnTo>
              </a:path>
            </a:pathLst>
          </a:custGeom>
          <a:ln w="38100">
            <a:solidFill>
              <a:srgbClr val="FF2600"/>
            </a:solidFill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48" name="線"/>
          <p:cNvSpPr/>
          <p:nvPr/>
        </p:nvSpPr>
        <p:spPr>
          <a:xfrm>
            <a:off x="7232319" y="3276568"/>
            <a:ext cx="665746" cy="23618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6827" h="21600" fill="norm" stroke="1" extrusionOk="0">
                <a:moveTo>
                  <a:pt x="0" y="21600"/>
                </a:moveTo>
                <a:cubicBezTo>
                  <a:pt x="13865" y="19412"/>
                  <a:pt x="21600" y="9388"/>
                  <a:pt x="13591" y="1450"/>
                </a:cubicBezTo>
                <a:lnTo>
                  <a:pt x="12192" y="0"/>
                </a:lnTo>
              </a:path>
            </a:pathLst>
          </a:custGeom>
          <a:ln w="38100">
            <a:solidFill>
              <a:srgbClr val="0096FF"/>
            </a:solidFill>
            <a:tailEnd type="triangle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0096FF"/>
                </a:solidFill>
              </a:defRPr>
            </a:pPr>
          </a:p>
        </p:txBody>
      </p:sp>
      <p:sp>
        <p:nvSpPr>
          <p:cNvPr id="149" name="線"/>
          <p:cNvSpPr/>
          <p:nvPr/>
        </p:nvSpPr>
        <p:spPr>
          <a:xfrm>
            <a:off x="6051139" y="2728307"/>
            <a:ext cx="1441650" cy="109053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353" h="17256" fill="norm" stroke="1" extrusionOk="0">
                <a:moveTo>
                  <a:pt x="20353" y="4578"/>
                </a:moveTo>
                <a:cubicBezTo>
                  <a:pt x="13153" y="-4344"/>
                  <a:pt x="-1247" y="117"/>
                  <a:pt x="86" y="14988"/>
                </a:cubicBezTo>
                <a:lnTo>
                  <a:pt x="244" y="17256"/>
                </a:lnTo>
              </a:path>
            </a:pathLst>
          </a:custGeom>
          <a:ln w="38100">
            <a:solidFill>
              <a:srgbClr val="0096FF"/>
            </a:solidFill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50" name="線"/>
          <p:cNvSpPr/>
          <p:nvPr/>
        </p:nvSpPr>
        <p:spPr>
          <a:xfrm>
            <a:off x="7002964" y="2160719"/>
            <a:ext cx="615877" cy="31605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5391" h="21600" fill="norm" stroke="1" extrusionOk="0">
                <a:moveTo>
                  <a:pt x="0" y="21600"/>
                </a:moveTo>
                <a:cubicBezTo>
                  <a:pt x="12706" y="20000"/>
                  <a:pt x="21600" y="7555"/>
                  <a:pt x="10009" y="979"/>
                </a:cubicBezTo>
                <a:lnTo>
                  <a:pt x="8373" y="0"/>
                </a:lnTo>
              </a:path>
            </a:pathLst>
          </a:custGeom>
          <a:ln w="38100">
            <a:solidFill>
              <a:srgbClr val="FF2600"/>
            </a:solidFill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4" presetID="2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id="12" dur="1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2" presetID="2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id="17" dur="1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Subtype="4" presetID="2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id="22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2" presetID="2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id="27" dur="1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49" grpId="5"/>
      <p:bldP build="whole" bldLvl="1" animBg="1" rev="0" advAuto="0" spid="147" grpId="3"/>
      <p:bldP build="whole" bldLvl="1" animBg="1" rev="0" advAuto="0" spid="150" grpId="2"/>
      <p:bldP build="whole" bldLvl="1" animBg="1" rev="0" advAuto="0" spid="146" grpId="1"/>
      <p:bldP build="whole" bldLvl="1" animBg="1" rev="0" advAuto="0" spid="148" grpId="4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四角形"/>
          <p:cNvSpPr/>
          <p:nvPr/>
        </p:nvSpPr>
        <p:spPr>
          <a:xfrm>
            <a:off x="6667500" y="-57150"/>
            <a:ext cx="2533006" cy="689472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53" name="引数を持つ関数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引数を持つ関数</a:t>
            </a:r>
          </a:p>
        </p:txBody>
      </p:sp>
      <p:sp>
        <p:nvSpPr>
          <p:cNvPr id="154" name="関数の書式：void 関数名(引数){ }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783590" indent="-285750"/>
            <a:r>
              <a:t>関数の書式：void 関数名(引数){ }</a:t>
            </a:r>
          </a:p>
          <a:p>
            <a:pPr marL="783590" indent="-285750"/>
            <a:r>
              <a:t>引数は関数内のみ有効</a:t>
            </a:r>
          </a:p>
        </p:txBody>
      </p:sp>
      <p:pic>
        <p:nvPicPr>
          <p:cNvPr id="155" name="イメージ" descr="イメージ"/>
          <p:cNvPicPr>
            <a:picLocks noChangeAspect="1"/>
          </p:cNvPicPr>
          <p:nvPr/>
        </p:nvPicPr>
        <p:blipFill>
          <a:blip r:embed="rId2">
            <a:extLst/>
          </a:blip>
          <a:srcRect l="28399" t="17808" r="41134" b="64253"/>
          <a:stretch>
            <a:fillRect/>
          </a:stretch>
        </p:blipFill>
        <p:spPr>
          <a:xfrm>
            <a:off x="8129091" y="402828"/>
            <a:ext cx="843663" cy="331162"/>
          </a:xfrm>
          <a:prstGeom prst="rect">
            <a:avLst/>
          </a:prstGeom>
          <a:ln w="12700"/>
        </p:spPr>
      </p:pic>
      <p:sp>
        <p:nvSpPr>
          <p:cNvPr id="156" name="線"/>
          <p:cNvSpPr/>
          <p:nvPr/>
        </p:nvSpPr>
        <p:spPr>
          <a:xfrm>
            <a:off x="-1" y="908298"/>
            <a:ext cx="9144002" cy="1"/>
          </a:xfrm>
          <a:prstGeom prst="line">
            <a:avLst/>
          </a:prstGeom>
          <a:ln w="38100">
            <a:solidFill>
              <a:srgbClr val="F30001"/>
            </a:solidFill>
          </a:ln>
        </p:spPr>
        <p:txBody>
          <a:bodyPr lIns="0" tIns="0" rIns="0" bIns="0"/>
          <a:lstStyle/>
          <a:p>
            <a:pPr/>
          </a:p>
        </p:txBody>
      </p:sp>
      <p:sp>
        <p:nvSpPr>
          <p:cNvPr id="157" name="スライド番号"/>
          <p:cNvSpPr txBox="1"/>
          <p:nvPr>
            <p:ph type="sldNum" sz="quarter" idx="2"/>
          </p:nvPr>
        </p:nvSpPr>
        <p:spPr>
          <a:xfrm>
            <a:off x="8736107" y="6445001"/>
            <a:ext cx="227311" cy="32355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四角形"/>
          <p:cNvSpPr/>
          <p:nvPr/>
        </p:nvSpPr>
        <p:spPr>
          <a:xfrm>
            <a:off x="6667500" y="-57150"/>
            <a:ext cx="2533006" cy="689472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60" name="#defineによる定義 (p.65)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>
                <a:latin typeface="ヒラギノ角ゴ ProN W6"/>
                <a:ea typeface="ヒラギノ角ゴ ProN W6"/>
                <a:cs typeface="ヒラギノ角ゴ ProN W6"/>
                <a:sym typeface="ヒラギノ角ゴ ProN W6"/>
              </a:defRPr>
            </a:pPr>
            <a:r>
              <a:t>#defineによる定義 </a:t>
            </a:r>
            <a:r>
              <a:rPr sz="2000"/>
              <a:t>(p.65)</a:t>
            </a:r>
          </a:p>
        </p:txBody>
      </p:sp>
      <p:pic>
        <p:nvPicPr>
          <p:cNvPr id="161" name="イメージ" descr="イメージ"/>
          <p:cNvPicPr>
            <a:picLocks noChangeAspect="1"/>
          </p:cNvPicPr>
          <p:nvPr/>
        </p:nvPicPr>
        <p:blipFill>
          <a:blip r:embed="rId2">
            <a:extLst/>
          </a:blip>
          <a:srcRect l="28399" t="17808" r="41134" b="64253"/>
          <a:stretch>
            <a:fillRect/>
          </a:stretch>
        </p:blipFill>
        <p:spPr>
          <a:xfrm>
            <a:off x="8129091" y="402828"/>
            <a:ext cx="843663" cy="331162"/>
          </a:xfrm>
          <a:prstGeom prst="rect">
            <a:avLst/>
          </a:prstGeom>
          <a:ln w="12700"/>
        </p:spPr>
      </p:pic>
      <p:sp>
        <p:nvSpPr>
          <p:cNvPr id="162" name="線"/>
          <p:cNvSpPr/>
          <p:nvPr/>
        </p:nvSpPr>
        <p:spPr>
          <a:xfrm>
            <a:off x="-1" y="908298"/>
            <a:ext cx="9144002" cy="1"/>
          </a:xfrm>
          <a:prstGeom prst="line">
            <a:avLst/>
          </a:prstGeom>
          <a:ln w="38100">
            <a:solidFill>
              <a:srgbClr val="F30001"/>
            </a:solidFill>
          </a:ln>
        </p:spPr>
        <p:txBody>
          <a:bodyPr lIns="0" tIns="0" rIns="0" bIns="0"/>
          <a:lstStyle/>
          <a:p>
            <a:pPr/>
          </a:p>
        </p:txBody>
      </p:sp>
      <p:sp>
        <p:nvSpPr>
          <p:cNvPr id="163" name="スライド番号"/>
          <p:cNvSpPr txBox="1"/>
          <p:nvPr>
            <p:ph type="sldNum" sz="quarter" idx="2"/>
          </p:nvPr>
        </p:nvSpPr>
        <p:spPr>
          <a:xfrm>
            <a:off x="8736107" y="6445001"/>
            <a:ext cx="227311" cy="32355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64" name="#include &quot;./jissenPBL.h&quot;…"/>
          <p:cNvSpPr txBox="1"/>
          <p:nvPr/>
        </p:nvSpPr>
        <p:spPr>
          <a:xfrm>
            <a:off x="519289" y="1330325"/>
            <a:ext cx="3859852" cy="4053136"/>
          </a:xfrm>
          <a:prstGeom prst="rect">
            <a:avLst/>
          </a:prstGeom>
          <a:ln w="25400">
            <a:solidFill>
              <a:srgbClr val="000000">
                <a:alpha val="50000"/>
              </a:srgbClr>
            </a:solidFill>
            <a:prstDash val="sysDot"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/>
          <a:p>
            <a:pPr marL="0" marR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700">
                <a:uFillTx/>
                <a:latin typeface="Osaka"/>
                <a:ea typeface="Osaka"/>
                <a:cs typeface="Osaka"/>
                <a:sym typeface="Osaka"/>
              </a:defRPr>
            </a:pPr>
            <a:r>
              <a:t>#include "./jissenPBL.h"</a:t>
            </a:r>
          </a:p>
          <a:p>
            <a:pPr marL="0" marR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700">
                <a:uFillTx/>
                <a:latin typeface="Osaka"/>
                <a:ea typeface="Osaka"/>
                <a:cs typeface="Osaka"/>
                <a:sym typeface="Osaka"/>
              </a:defRPr>
            </a:pPr>
          </a:p>
          <a:p>
            <a:pPr marL="0" marR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700">
                <a:uFillTx/>
                <a:latin typeface="Osaka"/>
                <a:ea typeface="Osaka"/>
                <a:cs typeface="Osaka"/>
                <a:sym typeface="Osaka"/>
              </a:defRPr>
            </a:pPr>
            <a:r>
              <a:t>#define TURN90 </a:t>
            </a:r>
            <a:r>
              <a:rPr>
                <a:solidFill>
                  <a:srgbClr val="0096FF"/>
                </a:solidFill>
              </a:rPr>
              <a:t>500</a:t>
            </a:r>
          </a:p>
          <a:p>
            <a:pPr marL="0" marR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700">
                <a:uFillTx/>
                <a:latin typeface="Osaka"/>
                <a:ea typeface="Osaka"/>
                <a:cs typeface="Osaka"/>
                <a:sym typeface="Osaka"/>
              </a:defRPr>
            </a:pPr>
          </a:p>
          <a:p>
            <a:pPr marL="0" marR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700">
                <a:uFillTx/>
                <a:latin typeface="Osaka"/>
                <a:ea typeface="Osaka"/>
                <a:cs typeface="Osaka"/>
                <a:sym typeface="Osaka"/>
              </a:defRPr>
            </a:pPr>
            <a:r>
              <a:t>void forward(int </a:t>
            </a:r>
            <a:r>
              <a:rPr>
                <a:solidFill>
                  <a:srgbClr val="FF2600"/>
                </a:solidFill>
              </a:rPr>
              <a:t>time</a:t>
            </a:r>
            <a:r>
              <a:t>){</a:t>
            </a:r>
          </a:p>
          <a:p>
            <a:pPr marL="0" marR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700">
                <a:uFillTx/>
                <a:latin typeface="Osaka"/>
                <a:ea typeface="Osaka"/>
                <a:cs typeface="Osaka"/>
                <a:sym typeface="Osaka"/>
              </a:defRPr>
            </a:pPr>
            <a:r>
              <a:t>  OnFwdEx(OUT_BC, 50,0);</a:t>
            </a:r>
          </a:p>
          <a:p>
            <a:pPr marL="0" marR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700">
                <a:uFillTx/>
                <a:latin typeface="Osaka"/>
                <a:ea typeface="Osaka"/>
                <a:cs typeface="Osaka"/>
                <a:sym typeface="Osaka"/>
              </a:defRPr>
            </a:pPr>
            <a:r>
              <a:t>  Wait(</a:t>
            </a:r>
            <a:r>
              <a:rPr>
                <a:solidFill>
                  <a:srgbClr val="FF2600"/>
                </a:solidFill>
              </a:rPr>
              <a:t>time</a:t>
            </a:r>
            <a:r>
              <a:t>);</a:t>
            </a:r>
          </a:p>
          <a:p>
            <a:pPr marL="0" marR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700">
                <a:uFillTx/>
                <a:latin typeface="Osaka"/>
                <a:ea typeface="Osaka"/>
                <a:cs typeface="Osaka"/>
                <a:sym typeface="Osaka"/>
              </a:defRPr>
            </a:pPr>
            <a:r>
              <a:t>}</a:t>
            </a:r>
          </a:p>
          <a:p>
            <a:pPr marL="0" marR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700">
                <a:uFillTx/>
                <a:latin typeface="Osaka"/>
                <a:ea typeface="Osaka"/>
                <a:cs typeface="Osaka"/>
                <a:sym typeface="Osaka"/>
              </a:defRPr>
            </a:pPr>
            <a:r>
              <a:t>void turn_right(int </a:t>
            </a:r>
            <a:r>
              <a:rPr>
                <a:solidFill>
                  <a:srgbClr val="0096FF"/>
                </a:solidFill>
              </a:rPr>
              <a:t>time</a:t>
            </a:r>
            <a:r>
              <a:t>){</a:t>
            </a:r>
          </a:p>
          <a:p>
            <a:pPr marL="0" marR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700">
                <a:uFillTx/>
                <a:latin typeface="Osaka"/>
                <a:ea typeface="Osaka"/>
                <a:cs typeface="Osaka"/>
                <a:sym typeface="Osaka"/>
              </a:defRPr>
            </a:pPr>
            <a:r>
              <a:t>  OnFwdEx(OUT_B, 50,0);</a:t>
            </a:r>
          </a:p>
          <a:p>
            <a:pPr marL="0" marR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700">
                <a:uFillTx/>
                <a:latin typeface="Osaka"/>
                <a:ea typeface="Osaka"/>
                <a:cs typeface="Osaka"/>
                <a:sym typeface="Osaka"/>
              </a:defRPr>
            </a:pPr>
            <a:r>
              <a:t>  OnRevEx(OUT_C, 50,0);</a:t>
            </a:r>
          </a:p>
          <a:p>
            <a:pPr marL="0" marR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700">
                <a:uFillTx/>
                <a:latin typeface="Osaka"/>
                <a:ea typeface="Osaka"/>
                <a:cs typeface="Osaka"/>
                <a:sym typeface="Osaka"/>
              </a:defRPr>
            </a:pPr>
            <a:r>
              <a:t>  Wait(</a:t>
            </a:r>
            <a:r>
              <a:rPr>
                <a:solidFill>
                  <a:srgbClr val="0096FF"/>
                </a:solidFill>
              </a:rPr>
              <a:t>time</a:t>
            </a:r>
            <a:r>
              <a:t>);</a:t>
            </a:r>
          </a:p>
          <a:p>
            <a:pPr marL="0" marR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700">
                <a:uFillTx/>
                <a:latin typeface="Osaka"/>
                <a:ea typeface="Osaka"/>
                <a:cs typeface="Osaka"/>
                <a:sym typeface="Osaka"/>
              </a:defRPr>
            </a:pPr>
            <a:r>
              <a:t>}</a:t>
            </a:r>
          </a:p>
        </p:txBody>
      </p:sp>
      <p:sp>
        <p:nvSpPr>
          <p:cNvPr id="165" name="int main()…"/>
          <p:cNvSpPr txBox="1"/>
          <p:nvPr/>
        </p:nvSpPr>
        <p:spPr>
          <a:xfrm>
            <a:off x="4837289" y="1317625"/>
            <a:ext cx="3859852" cy="3748336"/>
          </a:xfrm>
          <a:prstGeom prst="rect">
            <a:avLst/>
          </a:prstGeom>
          <a:ln w="25400">
            <a:solidFill>
              <a:srgbClr val="000000">
                <a:alpha val="50000"/>
              </a:srgbClr>
            </a:solidFill>
            <a:prstDash val="sysDot"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/>
          <a:p>
            <a:pPr marL="0" marR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700">
                <a:uFillTx/>
                <a:latin typeface="Osaka"/>
                <a:ea typeface="Osaka"/>
                <a:cs typeface="Osaka"/>
                <a:sym typeface="Osaka"/>
              </a:defRPr>
            </a:pPr>
          </a:p>
          <a:p>
            <a:pPr marL="0" marR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700">
                <a:uFillTx/>
                <a:latin typeface="Osaka"/>
                <a:ea typeface="Osaka"/>
                <a:cs typeface="Osaka"/>
                <a:sym typeface="Osaka"/>
              </a:defRPr>
            </a:pPr>
            <a:r>
              <a:t>int main()</a:t>
            </a:r>
          </a:p>
          <a:p>
            <a:pPr marL="0" marR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700">
                <a:uFillTx/>
                <a:latin typeface="Osaka"/>
                <a:ea typeface="Osaka"/>
                <a:cs typeface="Osaka"/>
                <a:sym typeface="Osaka"/>
              </a:defRPr>
            </a:pPr>
            <a:r>
              <a:t>{</a:t>
            </a:r>
          </a:p>
          <a:p>
            <a:pPr marL="0" marR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700">
                <a:uFillTx/>
                <a:latin typeface="Osaka"/>
                <a:ea typeface="Osaka"/>
                <a:cs typeface="Osaka"/>
                <a:sym typeface="Osaka"/>
              </a:defRPr>
            </a:pPr>
            <a:r>
              <a:t>  int i;</a:t>
            </a:r>
          </a:p>
          <a:p>
            <a:pPr marL="0" marR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700">
                <a:uFillTx/>
                <a:latin typeface="Osaka"/>
                <a:ea typeface="Osaka"/>
                <a:cs typeface="Osaka"/>
                <a:sym typeface="Osaka"/>
              </a:defRPr>
            </a:pPr>
            <a:r>
              <a:t>  OutputInit();</a:t>
            </a:r>
          </a:p>
          <a:p>
            <a:pPr marL="0" marR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700">
                <a:uFillTx/>
                <a:latin typeface="Osaka"/>
                <a:ea typeface="Osaka"/>
                <a:cs typeface="Osaka"/>
                <a:sym typeface="Osaka"/>
              </a:defRPr>
            </a:pPr>
            <a:r>
              <a:t>  for(i=0; i&lt;4; i++){</a:t>
            </a:r>
          </a:p>
          <a:p>
            <a:pPr marL="0" marR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700">
                <a:uFillTx/>
                <a:latin typeface="Osaka"/>
                <a:ea typeface="Osaka"/>
                <a:cs typeface="Osaka"/>
                <a:sym typeface="Osaka"/>
              </a:defRPr>
            </a:pPr>
            <a:r>
              <a:t>    forward(</a:t>
            </a:r>
            <a:r>
              <a:rPr>
                <a:solidFill>
                  <a:srgbClr val="FF2600"/>
                </a:solidFill>
              </a:rPr>
              <a:t>3000</a:t>
            </a:r>
            <a:r>
              <a:t>);</a:t>
            </a:r>
          </a:p>
          <a:p>
            <a:pPr marL="0" marR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700">
                <a:uFillTx/>
                <a:latin typeface="Osaka"/>
                <a:ea typeface="Osaka"/>
                <a:cs typeface="Osaka"/>
                <a:sym typeface="Osaka"/>
              </a:defRPr>
            </a:pPr>
            <a:r>
              <a:t>    turn_right(</a:t>
            </a:r>
            <a:r>
              <a:rPr>
                <a:solidFill>
                  <a:srgbClr val="0096FF"/>
                </a:solidFill>
              </a:rPr>
              <a:t>TURN90</a:t>
            </a:r>
            <a:r>
              <a:t>);</a:t>
            </a:r>
          </a:p>
          <a:p>
            <a:pPr marL="0" marR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700">
                <a:uFillTx/>
                <a:latin typeface="Osaka"/>
                <a:ea typeface="Osaka"/>
                <a:cs typeface="Osaka"/>
                <a:sym typeface="Osaka"/>
              </a:defRPr>
            </a:pPr>
            <a:r>
              <a:t>  }</a:t>
            </a:r>
          </a:p>
          <a:p>
            <a:pPr marL="0" marR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700">
                <a:uFillTx/>
                <a:latin typeface="Osaka"/>
                <a:ea typeface="Osaka"/>
                <a:cs typeface="Osaka"/>
                <a:sym typeface="Osaka"/>
              </a:defRPr>
            </a:pPr>
            <a:r>
              <a:t>  Off(OUT_BC);</a:t>
            </a:r>
          </a:p>
          <a:p>
            <a:pPr marL="0" marR="0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700">
                <a:uFillTx/>
                <a:latin typeface="Osaka"/>
                <a:ea typeface="Osaka"/>
                <a:cs typeface="Osaka"/>
                <a:sym typeface="Osaka"/>
              </a:defRPr>
            </a:pPr>
            <a:r>
              <a:t>} </a:t>
            </a:r>
          </a:p>
        </p:txBody>
      </p:sp>
      <p:grpSp>
        <p:nvGrpSpPr>
          <p:cNvPr id="168" name="グループ"/>
          <p:cNvGrpSpPr/>
          <p:nvPr/>
        </p:nvGrpSpPr>
        <p:grpSpPr>
          <a:xfrm>
            <a:off x="4083679" y="5201033"/>
            <a:ext cx="512447" cy="510862"/>
            <a:chOff x="0" y="0"/>
            <a:chExt cx="512445" cy="510860"/>
          </a:xfrm>
        </p:grpSpPr>
        <p:sp>
          <p:nvSpPr>
            <p:cNvPr id="166" name="円形"/>
            <p:cNvSpPr/>
            <p:nvPr/>
          </p:nvSpPr>
          <p:spPr>
            <a:xfrm rot="19001115">
              <a:off x="122886" y="85526"/>
              <a:ext cx="307640" cy="307429"/>
            </a:xfrm>
            <a:prstGeom prst="ellipse">
              <a:avLst/>
            </a:prstGeom>
            <a:solidFill>
              <a:srgbClr val="FFFFFF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167" name="→"/>
            <p:cNvSpPr txBox="1"/>
            <p:nvPr/>
          </p:nvSpPr>
          <p:spPr>
            <a:xfrm rot="19001115">
              <a:off x="65722" y="83980"/>
              <a:ext cx="381001" cy="3429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t">
              <a:noAutofit/>
            </a:bodyPr>
            <a:lstStyle>
              <a:lvl1pPr>
                <a:defRPr sz="2000">
                  <a:latin typeface="Osaka−等幅"/>
                  <a:ea typeface="Osaka−等幅"/>
                  <a:cs typeface="Osaka−等幅"/>
                  <a:sym typeface="Osaka−等幅"/>
                </a:defRPr>
              </a:lvl1pPr>
            </a:lstStyle>
            <a:p>
              <a:pPr/>
              <a:r>
                <a:t>→</a:t>
              </a:r>
            </a:p>
          </p:txBody>
        </p:sp>
      </p:grpSp>
      <p:grpSp>
        <p:nvGrpSpPr>
          <p:cNvPr id="171" name="グループ"/>
          <p:cNvGrpSpPr/>
          <p:nvPr/>
        </p:nvGrpSpPr>
        <p:grpSpPr>
          <a:xfrm rot="10800000">
            <a:off x="4610599" y="1081585"/>
            <a:ext cx="512447" cy="510862"/>
            <a:chOff x="0" y="0"/>
            <a:chExt cx="512445" cy="510860"/>
          </a:xfrm>
        </p:grpSpPr>
        <p:sp>
          <p:nvSpPr>
            <p:cNvPr id="169" name="円形"/>
            <p:cNvSpPr/>
            <p:nvPr/>
          </p:nvSpPr>
          <p:spPr>
            <a:xfrm rot="19001115">
              <a:off x="122886" y="85526"/>
              <a:ext cx="307640" cy="307429"/>
            </a:xfrm>
            <a:prstGeom prst="ellipse">
              <a:avLst/>
            </a:prstGeom>
            <a:solidFill>
              <a:srgbClr val="FFFFFF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170" name="→"/>
            <p:cNvSpPr txBox="1"/>
            <p:nvPr/>
          </p:nvSpPr>
          <p:spPr>
            <a:xfrm rot="19001115">
              <a:off x="65722" y="83980"/>
              <a:ext cx="381001" cy="3429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t">
              <a:noAutofit/>
            </a:bodyPr>
            <a:lstStyle>
              <a:lvl1pPr>
                <a:defRPr sz="2000">
                  <a:latin typeface="Osaka−等幅"/>
                  <a:ea typeface="Osaka−等幅"/>
                  <a:cs typeface="Osaka−等幅"/>
                  <a:sym typeface="Osaka−等幅"/>
                </a:defRPr>
              </a:lvl1pPr>
            </a:lstStyle>
            <a:p>
              <a:pPr/>
              <a:r>
                <a:t>→</a:t>
              </a:r>
            </a:p>
          </p:txBody>
        </p:sp>
      </p:grpSp>
      <p:sp>
        <p:nvSpPr>
          <p:cNvPr id="172" name="旋回角度（時間制御）を調整するには、TURN90の値を変るだけで全てに反映"/>
          <p:cNvSpPr txBox="1"/>
          <p:nvPr/>
        </p:nvSpPr>
        <p:spPr>
          <a:xfrm>
            <a:off x="467055" y="6022975"/>
            <a:ext cx="8209890" cy="330200"/>
          </a:xfrm>
          <a:prstGeom prst="rect">
            <a:avLst/>
          </a:prstGeom>
          <a:solidFill>
            <a:srgbClr val="FFFFFF">
              <a:alpha val="50000"/>
            </a:srgb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 algn="ctr">
              <a:buClr>
                <a:srgbClr val="000000"/>
              </a:buClr>
              <a:buFont typeface="Times New Roman"/>
              <a:defRPr>
                <a:latin typeface="+mn-lt"/>
                <a:ea typeface="+mn-ea"/>
                <a:cs typeface="+mn-cs"/>
                <a:sym typeface="ヒラギノ角ゴ Pro W3"/>
              </a:defRPr>
            </a:lvl1pPr>
          </a:lstStyle>
          <a:p>
            <a:pPr/>
            <a:r>
              <a:t>旋回角度（時間制御）を調整するには、TURN90の値を変るだけで全てに反映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" name="イメージ" descr="イメージ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347461" y="4561585"/>
            <a:ext cx="1790701" cy="1866901"/>
          </a:xfrm>
          <a:prstGeom prst="rect">
            <a:avLst/>
          </a:prstGeom>
          <a:ln w="12700"/>
        </p:spPr>
      </p:pic>
      <p:sp>
        <p:nvSpPr>
          <p:cNvPr id="175" name="星形やスパイラルの軌跡を描くロボットを実現してみよう！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星形やスパイラルの軌跡を描くロボットを実現してみよう！</a:t>
            </a:r>
          </a:p>
        </p:txBody>
      </p:sp>
      <p:sp>
        <p:nvSpPr>
          <p:cNvPr id="176" name="四角形"/>
          <p:cNvSpPr/>
          <p:nvPr/>
        </p:nvSpPr>
        <p:spPr>
          <a:xfrm>
            <a:off x="6667500" y="-57150"/>
            <a:ext cx="2533006" cy="689472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77" name="droppedImage.pdf" descr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929154" y="2182548"/>
            <a:ext cx="2273301" cy="2248228"/>
          </a:xfrm>
          <a:prstGeom prst="rect">
            <a:avLst/>
          </a:prstGeom>
          <a:ln w="12700"/>
        </p:spPr>
      </p:pic>
      <p:sp>
        <p:nvSpPr>
          <p:cNvPr id="178" name="■■ チャレンジ！ ■■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■■　チャレンジ！　■■</a:t>
            </a:r>
          </a:p>
        </p:txBody>
      </p:sp>
      <p:pic>
        <p:nvPicPr>
          <p:cNvPr id="179" name="イメージ" descr="イメージ"/>
          <p:cNvPicPr>
            <a:picLocks noChangeAspect="1"/>
          </p:cNvPicPr>
          <p:nvPr/>
        </p:nvPicPr>
        <p:blipFill>
          <a:blip r:embed="rId4">
            <a:extLst/>
          </a:blip>
          <a:srcRect l="28399" t="17808" r="41134" b="64253"/>
          <a:stretch>
            <a:fillRect/>
          </a:stretch>
        </p:blipFill>
        <p:spPr>
          <a:xfrm>
            <a:off x="8129091" y="402828"/>
            <a:ext cx="843663" cy="331162"/>
          </a:xfrm>
          <a:prstGeom prst="rect">
            <a:avLst/>
          </a:prstGeom>
          <a:ln w="12700"/>
        </p:spPr>
      </p:pic>
      <p:sp>
        <p:nvSpPr>
          <p:cNvPr id="180" name="線"/>
          <p:cNvSpPr/>
          <p:nvPr/>
        </p:nvSpPr>
        <p:spPr>
          <a:xfrm>
            <a:off x="-1" y="908298"/>
            <a:ext cx="9144002" cy="1"/>
          </a:xfrm>
          <a:prstGeom prst="line">
            <a:avLst/>
          </a:prstGeom>
          <a:ln w="38100">
            <a:solidFill>
              <a:srgbClr val="F30001"/>
            </a:solidFill>
          </a:ln>
        </p:spPr>
        <p:txBody>
          <a:bodyPr lIns="0" tIns="0" rIns="0" bIns="0"/>
          <a:lstStyle/>
          <a:p>
            <a:pPr/>
          </a:p>
        </p:txBody>
      </p:sp>
      <p:sp>
        <p:nvSpPr>
          <p:cNvPr id="181" name="テキスト"/>
          <p:cNvSpPr txBox="1"/>
          <p:nvPr/>
        </p:nvSpPr>
        <p:spPr>
          <a:xfrm>
            <a:off x="8575786" y="6464300"/>
            <a:ext cx="377404" cy="254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/>
          <a:p>
            <a:pPr marL="0" marR="0" algn="r" defTabSz="457200">
              <a:defRPr sz="1200">
                <a:uFillTx/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pPr>
            <a:fld id="{86CB4B4D-7CA3-9044-876B-883B54F8677D}" type="slidenum"/>
            <a:r>
              <a:t>￼</a:t>
            </a:r>
          </a:p>
        </p:txBody>
      </p:sp>
      <p:pic>
        <p:nvPicPr>
          <p:cNvPr id="182" name="イメージ" descr="イメージ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2168064" y="4567554"/>
            <a:ext cx="1795481" cy="1873546"/>
          </a:xfrm>
          <a:prstGeom prst="rect">
            <a:avLst/>
          </a:prstGeom>
          <a:ln w="12700"/>
        </p:spPr>
      </p:pic>
      <p:sp>
        <p:nvSpPr>
          <p:cNvPr id="183" name="これは…"/>
          <p:cNvSpPr txBox="1"/>
          <p:nvPr/>
        </p:nvSpPr>
        <p:spPr>
          <a:xfrm>
            <a:off x="2824146" y="4987798"/>
            <a:ext cx="853441" cy="434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ctr">
              <a:lnSpc>
                <a:spcPct val="80000"/>
              </a:lnSpc>
              <a:defRPr sz="1100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pPr>
            <a:r>
              <a:t>これは</a:t>
            </a:r>
          </a:p>
          <a:p>
            <a:pPr algn="ctr">
              <a:lnSpc>
                <a:spcPct val="80000"/>
              </a:lnSpc>
              <a:defRPr sz="1100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pPr>
            <a:r>
              <a:t>簡単かも！</a:t>
            </a:r>
          </a:p>
        </p:txBody>
      </p:sp>
      <p:sp>
        <p:nvSpPr>
          <p:cNvPr id="184" name="…"/>
          <p:cNvSpPr txBox="1"/>
          <p:nvPr/>
        </p:nvSpPr>
        <p:spPr>
          <a:xfrm>
            <a:off x="6244002" y="5077968"/>
            <a:ext cx="358141" cy="304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600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1pPr>
          </a:lstStyle>
          <a:p>
            <a:pPr/>
            <a:r>
              <a:t>…</a:t>
            </a:r>
          </a:p>
        </p:txBody>
      </p:sp>
      <p:pic>
        <p:nvPicPr>
          <p:cNvPr id="185" name="droppedImage.pdf" descr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5061760" y="2043176"/>
            <a:ext cx="2518616" cy="2527301"/>
          </a:xfrm>
          <a:prstGeom prst="rect">
            <a:avLst/>
          </a:prstGeom>
          <a:ln w="12700"/>
        </p:spPr>
      </p:pic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四角形"/>
          <p:cNvSpPr/>
          <p:nvPr/>
        </p:nvSpPr>
        <p:spPr>
          <a:xfrm>
            <a:off x="6667500" y="-57150"/>
            <a:ext cx="2533006" cy="689472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88" name="イメージ" descr="イメージ"/>
          <p:cNvPicPr>
            <a:picLocks noChangeAspect="1"/>
          </p:cNvPicPr>
          <p:nvPr/>
        </p:nvPicPr>
        <p:blipFill>
          <a:blip r:embed="rId2">
            <a:extLst/>
          </a:blip>
          <a:srcRect l="28399" t="17808" r="41134" b="64253"/>
          <a:stretch>
            <a:fillRect/>
          </a:stretch>
        </p:blipFill>
        <p:spPr>
          <a:xfrm>
            <a:off x="8129091" y="402828"/>
            <a:ext cx="843663" cy="331162"/>
          </a:xfrm>
          <a:prstGeom prst="rect">
            <a:avLst/>
          </a:prstGeom>
          <a:ln w="12700"/>
        </p:spPr>
      </p:pic>
      <p:sp>
        <p:nvSpPr>
          <p:cNvPr id="189" name="線"/>
          <p:cNvSpPr/>
          <p:nvPr/>
        </p:nvSpPr>
        <p:spPr>
          <a:xfrm>
            <a:off x="-1" y="908298"/>
            <a:ext cx="9144002" cy="1"/>
          </a:xfrm>
          <a:prstGeom prst="line">
            <a:avLst/>
          </a:prstGeom>
          <a:ln w="38100">
            <a:solidFill>
              <a:srgbClr val="F30001"/>
            </a:solidFill>
          </a:ln>
        </p:spPr>
        <p:txBody>
          <a:bodyPr lIns="0" tIns="0" rIns="0" bIns="0"/>
          <a:lstStyle/>
          <a:p>
            <a:pPr/>
          </a:p>
        </p:txBody>
      </p:sp>
      <p:sp>
        <p:nvSpPr>
          <p:cNvPr id="190" name="テキスト"/>
          <p:cNvSpPr txBox="1"/>
          <p:nvPr/>
        </p:nvSpPr>
        <p:spPr>
          <a:xfrm>
            <a:off x="8575786" y="6464300"/>
            <a:ext cx="377404" cy="254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/>
          <a:p>
            <a:pPr marL="0" marR="0" algn="r" defTabSz="457200">
              <a:defRPr sz="1200">
                <a:uFillTx/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pPr>
            <a:fld id="{86CB4B4D-7CA3-9044-876B-883B54F8677D}" type="slidenum"/>
            <a:r>
              <a:t>￼</a:t>
            </a:r>
          </a:p>
        </p:txBody>
      </p:sp>
      <p:sp>
        <p:nvSpPr>
          <p:cNvPr id="191" name="05: 演算と変数 (p.66〜)"/>
          <p:cNvSpPr txBox="1"/>
          <p:nvPr/>
        </p:nvSpPr>
        <p:spPr>
          <a:xfrm>
            <a:off x="478631" y="1031875"/>
            <a:ext cx="8178801" cy="5499100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127000" dist="76200" dir="2700000">
              <a:srgbClr val="FFFFFF">
                <a:alpha val="7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lvl="2" indent="497840">
              <a:defRPr sz="2800">
                <a:solidFill>
                  <a:srgbClr val="F30001"/>
                </a:solidFill>
                <a:uFill>
                  <a:solidFill>
                    <a:srgbClr val="FF6A00"/>
                  </a:solidFill>
                </a:uFill>
                <a:latin typeface="+mj-lt"/>
                <a:ea typeface="+mj-ea"/>
                <a:cs typeface="+mj-cs"/>
                <a:sym typeface="ヒラギノ角ゴ Pro W6"/>
              </a:defRPr>
            </a:pPr>
          </a:p>
          <a:p>
            <a:pPr lvl="2" indent="497840">
              <a:defRPr sz="2800">
                <a:solidFill>
                  <a:srgbClr val="FF2600"/>
                </a:solidFill>
                <a:uFill>
                  <a:solidFill>
                    <a:srgbClr val="FF6A00"/>
                  </a:solidFill>
                </a:uFill>
                <a:latin typeface="+mj-lt"/>
                <a:ea typeface="+mj-ea"/>
                <a:cs typeface="+mj-cs"/>
                <a:sym typeface="ヒラギノ角ゴ Pro W6"/>
              </a:defRPr>
            </a:pPr>
            <a:r>
              <a:t>05: 演算と変数 </a:t>
            </a:r>
            <a:r>
              <a:rPr sz="2000"/>
              <a:t>(p.66〜)</a:t>
            </a:r>
          </a:p>
          <a:p>
            <a:pPr>
              <a:defRPr sz="2400">
                <a:solidFill>
                  <a:srgbClr val="FF6A00"/>
                </a:solidFill>
                <a:uFill>
                  <a:solidFill>
                    <a:srgbClr val="FF6A00"/>
                  </a:solidFill>
                </a:uFill>
                <a:latin typeface="+mj-lt"/>
                <a:ea typeface="+mj-ea"/>
                <a:cs typeface="+mj-cs"/>
                <a:sym typeface="ヒラギノ角ゴ Pro W6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ヒラギノ角ゴ Pro W6"/>
        <a:ea typeface="ヒラギノ角ゴ Pro W6"/>
        <a:cs typeface="ヒラギノ角ゴ Pro W6"/>
      </a:majorFont>
      <a:minorFont>
        <a:latin typeface="ヒラギノ角ゴ Pro W3"/>
        <a:ea typeface="ヒラギノ角ゴ Pro W3"/>
        <a:cs typeface="ヒラギノ角ゴ Pro W3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C6E6E9"/>
        </a:solidFill>
        <a:ln w="12700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40639" marR="40639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40639" marR="40639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ヒラギノ角ゴ Pro W6"/>
        <a:ea typeface="ヒラギノ角ゴ Pro W6"/>
        <a:cs typeface="ヒラギノ角ゴ Pro W6"/>
      </a:majorFont>
      <a:minorFont>
        <a:latin typeface="ヒラギノ角ゴ Pro W3"/>
        <a:ea typeface="ヒラギノ角ゴ Pro W3"/>
        <a:cs typeface="ヒラギノ角ゴ Pro W3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C6E6E9"/>
        </a:solidFill>
        <a:ln w="12700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40639" marR="40639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40639" marR="40639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