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media/media1.avi" ContentType="video/unknown"/>
  <Override PartName="/ppt/media/media2.avi" ContentType="video/unknown"/>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81279" marR="81279" indent="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lvl1pPr>
    <a:lvl2pPr marL="81279" marR="81279" indent="2667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lvl2pPr>
    <a:lvl3pPr marL="81279" marR="81279" indent="5334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lvl3pPr>
    <a:lvl4pPr marL="81279" marR="81279" indent="8001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lvl4pPr>
    <a:lvl5pPr marL="81279" marR="81279" indent="10668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lvl5pPr>
    <a:lvl6pPr marL="81279" marR="81279" indent="13335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lvl6pPr>
    <a:lvl7pPr marL="81279" marR="81279" indent="1612899"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lvl7pPr>
    <a:lvl8pPr marL="81279" marR="81279" indent="18796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lvl8pPr>
    <a:lvl9pPr marL="81279" marR="81279" indent="21463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8F44A2F1-9E1F-4B54-A3A2-5F16C0AD49E2}" styleName="">
    <a:tblBg/>
    <a:wholeTbl>
      <a:tcTxStyle b="off" i="off">
        <a:font>
          <a:latin typeface="Arial"/>
          <a:ea typeface="Arial"/>
          <a:cs typeface="Arial"/>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b="def" i="def"/>
      <a:tcStyle>
        <a:tcBdr/>
        <a:fill>
          <a:solidFill>
            <a:srgbClr val="EFF1F3"/>
          </a:solidFill>
        </a:fill>
      </a:tcStyle>
    </a:band2H>
    <a:firstCol>
      <a:tcTxStyle b="off" i="off">
        <a:font>
          <a:latin typeface="Arial"/>
          <a:ea typeface="Arial"/>
          <a:cs typeface="Arial"/>
        </a:font>
        <a:srgbClr val="000000"/>
      </a:tcTxStyle>
      <a:tcStyle>
        <a:tcBdr>
          <a:left>
            <a:ln w="508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solidFill>
            <a:srgbClr val="000000">
              <a:alpha val="25000"/>
            </a:srgbClr>
          </a:solidFill>
        </a:fill>
      </a:tcStyle>
    </a:firstCol>
    <a:lastRow>
      <a:tcTxStyle b="off" i="off">
        <a:font>
          <a:latin typeface="Arial"/>
          <a:ea typeface="Arial"/>
          <a:cs typeface="Arial"/>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508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solidFill>
            <a:srgbClr val="000000">
              <a:alpha val="25000"/>
            </a:srgbClr>
          </a:solidFill>
        </a:fill>
      </a:tcStyle>
    </a:lastRow>
    <a:firstRow>
      <a:tcTxStyle b="off" i="off">
        <a:font>
          <a:latin typeface="Arial"/>
          <a:ea typeface="Arial"/>
          <a:cs typeface="Arial"/>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508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solidFill>
            <a:srgbClr val="000000">
              <a:alpha val="25000"/>
            </a:srgbClr>
          </a:solidFill>
        </a:fill>
      </a:tcStyle>
    </a:firstRow>
  </a:tblStyle>
  <a:tblStyle styleId="{C7B018BB-80A7-4F77-B60F-C8B233D01FF8}" styleName="">
    <a:tblBg/>
    <a:wholeTbl>
      <a:tcTxStyle b="def" i="def">
        <a:font>
          <a:latin typeface="ヒラギノ角ゴ ProN W3"/>
          <a:ea typeface="ヒラギノ角ゴ ProN W3"/>
          <a:cs typeface="ヒラギノ角ゴ ProN W3"/>
        </a:font>
        <a:srgbClr val="000000"/>
      </a:tcTxStyle>
      <a:tcStyle>
        <a:tcBdr>
          <a:left>
            <a:ln w="25400" cap="flat">
              <a:solidFill>
                <a:srgbClr val="B8B8B8"/>
              </a:solidFill>
              <a:prstDash val="solid"/>
              <a:miter lim="400000"/>
            </a:ln>
          </a:left>
          <a:right>
            <a:ln w="25400" cap="flat">
              <a:solidFill>
                <a:srgbClr val="B8B8B8"/>
              </a:solidFill>
              <a:prstDash val="solid"/>
              <a:miter lim="400000"/>
            </a:ln>
          </a:right>
          <a:top>
            <a:ln w="25400" cap="flat">
              <a:solidFill>
                <a:srgbClr val="B8B8B8"/>
              </a:solidFill>
              <a:prstDash val="solid"/>
              <a:miter lim="400000"/>
            </a:ln>
          </a:top>
          <a:bottom>
            <a:ln w="25400" cap="flat">
              <a:solidFill>
                <a:srgbClr val="B8B8B8"/>
              </a:solidFill>
              <a:prstDash val="solid"/>
              <a:miter lim="400000"/>
            </a:ln>
          </a:bottom>
          <a:insideH>
            <a:ln w="25400" cap="flat">
              <a:solidFill>
                <a:srgbClr val="B8B8B8"/>
              </a:solidFill>
              <a:prstDash val="solid"/>
              <a:miter lim="400000"/>
            </a:ln>
          </a:insideH>
          <a:insideV>
            <a:ln w="254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n" i="def">
        <a:font>
          <a:latin typeface="ヒラギノ角ゴ ProN W6"/>
          <a:ea typeface="ヒラギノ角ゴ ProN W6"/>
          <a:cs typeface="ヒラギノ角ゴ ProN W6"/>
        </a:font>
        <a:srgbClr val="FFFFFF"/>
      </a:tcTxStyle>
      <a:tcStyle>
        <a:tcBdr>
          <a:left>
            <a:ln w="25400" cap="flat">
              <a:solidFill>
                <a:srgbClr val="606060"/>
              </a:solidFill>
              <a:prstDash val="solid"/>
              <a:miter lim="400000"/>
            </a:ln>
          </a:left>
          <a:right>
            <a:ln w="25400" cap="flat">
              <a:solidFill>
                <a:srgbClr val="606060"/>
              </a:solidFill>
              <a:prstDash val="solid"/>
              <a:miter lim="400000"/>
            </a:ln>
          </a:right>
          <a:top>
            <a:ln w="25400" cap="flat">
              <a:solidFill>
                <a:srgbClr val="606060"/>
              </a:solidFill>
              <a:prstDash val="solid"/>
              <a:miter lim="400000"/>
            </a:ln>
          </a:top>
          <a:bottom>
            <a:ln w="25400" cap="flat">
              <a:solidFill>
                <a:srgbClr val="606060"/>
              </a:solidFill>
              <a:prstDash val="solid"/>
              <a:miter lim="400000"/>
            </a:ln>
          </a:bottom>
          <a:insideH>
            <a:ln w="25400" cap="flat">
              <a:solidFill>
                <a:srgbClr val="606060"/>
              </a:solidFill>
              <a:prstDash val="solid"/>
              <a:miter lim="400000"/>
            </a:ln>
          </a:insideH>
          <a:insideV>
            <a:ln w="25400" cap="flat">
              <a:solidFill>
                <a:srgbClr val="606060"/>
              </a:solidFill>
              <a:prstDash val="solid"/>
              <a:miter lim="400000"/>
            </a:ln>
          </a:insideV>
        </a:tcBdr>
        <a:fill>
          <a:solidFill>
            <a:srgbClr val="5AC831"/>
          </a:solidFill>
        </a:fill>
      </a:tcStyle>
    </a:firstCol>
    <a:lastRow>
      <a:tcTxStyle b="def" i="def">
        <a:font>
          <a:latin typeface="ヒラギノ角ゴ ProN W3"/>
          <a:ea typeface="ヒラギノ角ゴ ProN W3"/>
          <a:cs typeface="ヒラギノ角ゴ ProN W3"/>
        </a:font>
        <a:srgbClr val="000000"/>
      </a:tcTxStyle>
      <a:tcStyle>
        <a:tcBdr>
          <a:left>
            <a:ln w="25400" cap="flat">
              <a:solidFill>
                <a:srgbClr val="B8B8B8"/>
              </a:solidFill>
              <a:prstDash val="solid"/>
              <a:miter lim="400000"/>
            </a:ln>
          </a:left>
          <a:right>
            <a:ln w="25400" cap="flat">
              <a:solidFill>
                <a:srgbClr val="B8B8B8"/>
              </a:solidFill>
              <a:prstDash val="solid"/>
              <a:miter lim="400000"/>
            </a:ln>
          </a:right>
          <a:top>
            <a:ln w="50800" cap="flat">
              <a:solidFill>
                <a:srgbClr val="606060"/>
              </a:solidFill>
              <a:prstDash val="solid"/>
              <a:miter lim="400000"/>
            </a:ln>
          </a:top>
          <a:bottom>
            <a:ln w="25400" cap="flat">
              <a:solidFill>
                <a:srgbClr val="606060"/>
              </a:solidFill>
              <a:prstDash val="solid"/>
              <a:miter lim="400000"/>
            </a:ln>
          </a:bottom>
          <a:insideH>
            <a:ln w="25400" cap="flat">
              <a:solidFill>
                <a:srgbClr val="B8B8B8"/>
              </a:solidFill>
              <a:prstDash val="solid"/>
              <a:miter lim="400000"/>
            </a:ln>
          </a:insideH>
          <a:insideV>
            <a:ln w="25400" cap="flat">
              <a:solidFill>
                <a:srgbClr val="B8B8B8"/>
              </a:solidFill>
              <a:prstDash val="solid"/>
              <a:miter lim="400000"/>
            </a:ln>
          </a:insideV>
        </a:tcBdr>
        <a:fill>
          <a:solidFill>
            <a:srgbClr val="EBEBEB"/>
          </a:solidFill>
        </a:fill>
      </a:tcStyle>
    </a:lastRow>
    <a:firstRow>
      <a:tcTxStyle b="on" i="def">
        <a:font>
          <a:latin typeface="ヒラギノ角ゴ ProN W6"/>
          <a:ea typeface="ヒラギノ角ゴ ProN W6"/>
          <a:cs typeface="ヒラギノ角ゴ ProN W6"/>
        </a:font>
        <a:srgbClr val="FFFFFF"/>
      </a:tcTxStyle>
      <a:tcStyle>
        <a:tcBdr>
          <a:left>
            <a:ln w="25400" cap="flat">
              <a:solidFill>
                <a:srgbClr val="606060"/>
              </a:solidFill>
              <a:prstDash val="solid"/>
              <a:miter lim="400000"/>
            </a:ln>
          </a:left>
          <a:right>
            <a:ln w="25400" cap="flat">
              <a:solidFill>
                <a:srgbClr val="606060"/>
              </a:solidFill>
              <a:prstDash val="solid"/>
              <a:miter lim="400000"/>
            </a:ln>
          </a:right>
          <a:top>
            <a:ln w="25400" cap="flat">
              <a:solidFill>
                <a:srgbClr val="606060"/>
              </a:solidFill>
              <a:prstDash val="solid"/>
              <a:miter lim="400000"/>
            </a:ln>
          </a:top>
          <a:bottom>
            <a:ln w="25400" cap="flat">
              <a:solidFill>
                <a:srgbClr val="606060"/>
              </a:solidFill>
              <a:prstDash val="solid"/>
              <a:miter lim="400000"/>
            </a:ln>
          </a:bottom>
          <a:insideH>
            <a:ln w="25400" cap="flat">
              <a:solidFill>
                <a:srgbClr val="606060"/>
              </a:solidFill>
              <a:prstDash val="solid"/>
              <a:miter lim="400000"/>
            </a:ln>
          </a:insideH>
          <a:insideV>
            <a:ln w="254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def" i="def">
        <a:font>
          <a:latin typeface="ヒラギノ角ゴ ProN W3"/>
          <a:ea typeface="ヒラギノ角ゴ ProN W3"/>
          <a:cs typeface="ヒラギノ角ゴ ProN W3"/>
        </a:font>
        <a:srgbClr val="000000"/>
      </a:tcTxStyle>
      <a:tcStyle>
        <a:tcBdr>
          <a:left>
            <a:ln w="25400" cap="flat">
              <a:solidFill>
                <a:srgbClr val="5D5D5D"/>
              </a:solidFill>
              <a:custDash>
                <a:ds d="200000" sp="200000"/>
              </a:custDash>
              <a:miter lim="400000"/>
            </a:ln>
          </a:left>
          <a:right>
            <a:ln w="25400" cap="flat">
              <a:solidFill>
                <a:srgbClr val="5D5D5D"/>
              </a:solidFill>
              <a:custDash>
                <a:ds d="200000" sp="200000"/>
              </a:custDash>
              <a:miter lim="400000"/>
            </a:ln>
          </a:right>
          <a:top>
            <a:ln w="25400" cap="flat">
              <a:solidFill>
                <a:srgbClr val="5D5D5D"/>
              </a:solidFill>
              <a:custDash>
                <a:ds d="200000" sp="200000"/>
              </a:custDash>
              <a:miter lim="400000"/>
            </a:ln>
          </a:top>
          <a:bottom>
            <a:ln w="25400" cap="flat">
              <a:solidFill>
                <a:srgbClr val="5D5D5D"/>
              </a:solidFill>
              <a:custDash>
                <a:ds d="200000" sp="200000"/>
              </a:custDash>
              <a:miter lim="400000"/>
            </a:ln>
          </a:bottom>
          <a:insideH>
            <a:ln w="25400" cap="flat">
              <a:solidFill>
                <a:srgbClr val="5D5D5D"/>
              </a:solidFill>
              <a:custDash>
                <a:ds d="200000" sp="200000"/>
              </a:custDash>
              <a:miter lim="400000"/>
            </a:ln>
          </a:insideH>
          <a:insideV>
            <a:ln w="25400" cap="flat">
              <a:solidFill>
                <a:srgbClr val="5D5D5D"/>
              </a:solidFill>
              <a:custDash>
                <a:ds d="200000" sp="200000"/>
              </a:custDash>
              <a:miter lim="400000"/>
            </a:ln>
          </a:insideV>
        </a:tcBdr>
        <a:fill>
          <a:solidFill>
            <a:srgbClr val="E6E3D7"/>
          </a:solidFill>
        </a:fill>
      </a:tcStyle>
    </a:wholeTbl>
    <a:band2H>
      <a:tcTxStyle b="def" i="def"/>
      <a:tcStyle>
        <a:tcBdr/>
        <a:fill>
          <a:solidFill>
            <a:srgbClr val="C3C2C2"/>
          </a:solidFill>
        </a:fill>
      </a:tcStyle>
    </a:band2H>
    <a:firstCol>
      <a:tcTxStyle b="on" i="def">
        <a:font>
          <a:latin typeface="ヒラギノ角ゴ ProN W6"/>
          <a:ea typeface="ヒラギノ角ゴ ProN W6"/>
          <a:cs typeface="ヒラギノ角ゴ ProN W6"/>
        </a:font>
        <a:srgbClr val="FFFFFF"/>
      </a:tcTxStyle>
      <a:tcStyle>
        <a:tcBdr>
          <a:left>
            <a:ln w="25400" cap="flat">
              <a:solidFill>
                <a:srgbClr val="5D5D5D"/>
              </a:solidFill>
              <a:prstDash val="solid"/>
              <a:miter lim="400000"/>
            </a:ln>
          </a:left>
          <a:right>
            <a:ln w="25400" cap="flat">
              <a:solidFill>
                <a:srgbClr val="5D5D5D"/>
              </a:solidFill>
              <a:prstDash val="solid"/>
              <a:miter lim="400000"/>
            </a:ln>
          </a:right>
          <a:top>
            <a:ln w="25400" cap="flat">
              <a:solidFill>
                <a:srgbClr val="5D5D5D"/>
              </a:solidFill>
              <a:prstDash val="solid"/>
              <a:miter lim="400000"/>
            </a:ln>
          </a:top>
          <a:bottom>
            <a:ln w="25400" cap="flat">
              <a:solidFill>
                <a:srgbClr val="5D5D5D"/>
              </a:solidFill>
              <a:prstDash val="solid"/>
              <a:miter lim="400000"/>
            </a:ln>
          </a:bottom>
          <a:insideH>
            <a:ln w="25400" cap="flat">
              <a:solidFill>
                <a:srgbClr val="5D5D5D"/>
              </a:solidFill>
              <a:prstDash val="solid"/>
              <a:miter lim="400000"/>
            </a:ln>
          </a:insideH>
          <a:insideV>
            <a:ln w="25400" cap="flat">
              <a:solidFill>
                <a:srgbClr val="5D5D5D"/>
              </a:solidFill>
              <a:prstDash val="solid"/>
              <a:miter lim="400000"/>
            </a:ln>
          </a:insideV>
        </a:tcBdr>
        <a:fill>
          <a:solidFill>
            <a:srgbClr val="909C99"/>
          </a:solidFill>
        </a:fill>
      </a:tcStyle>
    </a:firstCol>
    <a:lastRow>
      <a:tcTxStyle b="on" i="def">
        <a:font>
          <a:latin typeface="ヒラギノ角ゴ ProN W6"/>
          <a:ea typeface="ヒラギノ角ゴ ProN W6"/>
          <a:cs typeface="ヒラギノ角ゴ ProN W6"/>
        </a:font>
        <a:srgbClr val="FFFFFF"/>
      </a:tcTxStyle>
      <a:tcStyle>
        <a:tcBdr>
          <a:left>
            <a:ln w="25400" cap="flat">
              <a:solidFill>
                <a:srgbClr val="5D5D5D"/>
              </a:solidFill>
              <a:prstDash val="solid"/>
              <a:miter lim="400000"/>
            </a:ln>
          </a:left>
          <a:right>
            <a:ln w="25400" cap="flat">
              <a:solidFill>
                <a:srgbClr val="5D5D5D"/>
              </a:solidFill>
              <a:prstDash val="solid"/>
              <a:miter lim="400000"/>
            </a:ln>
          </a:right>
          <a:top>
            <a:ln w="25400" cap="flat">
              <a:solidFill>
                <a:srgbClr val="5D5D5D"/>
              </a:solidFill>
              <a:prstDash val="solid"/>
              <a:miter lim="400000"/>
            </a:ln>
          </a:top>
          <a:bottom>
            <a:ln w="25400" cap="flat">
              <a:solidFill>
                <a:srgbClr val="5D5D5D"/>
              </a:solidFill>
              <a:prstDash val="solid"/>
              <a:miter lim="400000"/>
            </a:ln>
          </a:bottom>
          <a:insideH>
            <a:ln w="25400" cap="flat">
              <a:solidFill>
                <a:srgbClr val="5D5D5D"/>
              </a:solidFill>
              <a:prstDash val="solid"/>
              <a:miter lim="400000"/>
            </a:ln>
          </a:insideH>
          <a:insideV>
            <a:ln w="25400" cap="flat">
              <a:solidFill>
                <a:srgbClr val="5D5D5D"/>
              </a:solidFill>
              <a:prstDash val="solid"/>
              <a:miter lim="400000"/>
            </a:ln>
          </a:insideV>
        </a:tcBdr>
        <a:fill>
          <a:solidFill>
            <a:srgbClr val="97764E"/>
          </a:solidFill>
        </a:fill>
      </a:tcStyle>
    </a:lastRow>
    <a:firstRow>
      <a:tcTxStyle b="on" i="def">
        <a:font>
          <a:latin typeface="ヒラギノ角ゴ ProN W6"/>
          <a:ea typeface="ヒラギノ角ゴ ProN W6"/>
          <a:cs typeface="ヒラギノ角ゴ ProN W6"/>
        </a:font>
        <a:srgbClr val="FFFFFF"/>
      </a:tcTxStyle>
      <a:tcStyle>
        <a:tcBdr>
          <a:left>
            <a:ln w="25400" cap="flat">
              <a:solidFill>
                <a:srgbClr val="5D5D5D"/>
              </a:solidFill>
              <a:prstDash val="solid"/>
              <a:miter lim="400000"/>
            </a:ln>
          </a:left>
          <a:right>
            <a:ln w="25400" cap="flat">
              <a:solidFill>
                <a:srgbClr val="5D5D5D"/>
              </a:solidFill>
              <a:prstDash val="solid"/>
              <a:miter lim="400000"/>
            </a:ln>
          </a:right>
          <a:top>
            <a:ln w="25400" cap="flat">
              <a:solidFill>
                <a:srgbClr val="5D5D5D"/>
              </a:solidFill>
              <a:prstDash val="solid"/>
              <a:miter lim="400000"/>
            </a:ln>
          </a:top>
          <a:bottom>
            <a:ln w="25400" cap="flat">
              <a:solidFill>
                <a:srgbClr val="5D5D5D"/>
              </a:solidFill>
              <a:prstDash val="solid"/>
              <a:miter lim="400000"/>
            </a:ln>
          </a:bottom>
          <a:insideH>
            <a:ln w="25400" cap="flat">
              <a:solidFill>
                <a:srgbClr val="5D5D5D"/>
              </a:solidFill>
              <a:prstDash val="solid"/>
              <a:miter lim="400000"/>
            </a:ln>
          </a:insideH>
          <a:insideV>
            <a:ln w="25400" cap="flat">
              <a:solidFill>
                <a:srgbClr val="5D5D5D"/>
              </a:solidFill>
              <a:prstDash val="solid"/>
              <a:miter lim="400000"/>
            </a:ln>
          </a:insideV>
        </a:tcBdr>
        <a:fill>
          <a:solidFill>
            <a:srgbClr val="97764E"/>
          </a:solidFill>
        </a:fill>
      </a:tcStyle>
    </a:firstRow>
  </a:tblStyle>
  <a:tblStyle styleId="{CF821DB8-F4EB-4A41-A1BA-3FCAFE7338EE}" styleName="">
    <a:tblBg/>
    <a:wholeTbl>
      <a:tcTxStyle b="def" i="def">
        <a:font>
          <a:latin typeface="ヒラギノ角ゴ ProN W3"/>
          <a:ea typeface="ヒラギノ角ゴ ProN W3"/>
          <a:cs typeface="ヒラギノ角ゴ ProN W3"/>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solidFill>
            <a:srgbClr val="EBEBEB"/>
          </a:solidFill>
        </a:fill>
      </a:tcStyle>
    </a:wholeTbl>
    <a:band2H>
      <a:tcTxStyle b="def" i="def"/>
      <a:tcStyle>
        <a:tcBdr/>
        <a:fill>
          <a:solidFill>
            <a:srgbClr val="DCE5E6"/>
          </a:solidFill>
        </a:fill>
      </a:tcStyle>
    </a:band2H>
    <a:firstCol>
      <a:tcTxStyle b="on" i="def">
        <a:font>
          <a:latin typeface="ヒラギノ角ゴ ProN W6"/>
          <a:ea typeface="ヒラギノ角ゴ ProN W6"/>
          <a:cs typeface="ヒラギノ角ゴ ProN W6"/>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solidFill>
            <a:srgbClr val="5E7790"/>
          </a:solidFill>
        </a:fill>
      </a:tcStyle>
    </a:firstCol>
    <a:lastRow>
      <a:tcTxStyle b="on" i="def">
        <a:font>
          <a:latin typeface="ヒラギノ角ゴ ProN W6"/>
          <a:ea typeface="ヒラギノ角ゴ ProN W6"/>
          <a:cs typeface="ヒラギノ角ゴ ProN W6"/>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solidFill>
            <a:srgbClr val="5E7790"/>
          </a:solidFill>
        </a:fill>
      </a:tcStyle>
    </a:lastRow>
    <a:firstRow>
      <a:tcTxStyle b="on" i="def">
        <a:font>
          <a:latin typeface="ヒラギノ角ゴ ProN W6"/>
          <a:ea typeface="ヒラギノ角ゴ ProN W6"/>
          <a:cs typeface="ヒラギノ角ゴ ProN W6"/>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solidFill>
            <a:srgbClr val="5E7790"/>
          </a:solidFill>
        </a:fill>
      </a:tcStyle>
    </a:firstRow>
  </a:tblStyle>
  <a:tblStyle styleId="{33BA23B1-9221-436E-865A-0063620EA4FD}" styleName="">
    <a:tblBg/>
    <a:wholeTbl>
      <a:tcTxStyle b="def" i="def">
        <a:font>
          <a:latin typeface="ヒラギノ角ゴ ProN W3"/>
          <a:ea typeface="ヒラギノ角ゴ ProN W3"/>
          <a:cs typeface="ヒラギノ角ゴ ProN W3"/>
        </a:font>
        <a:srgbClr val="000000"/>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D0D1D2"/>
          </a:solidFill>
        </a:fill>
      </a:tcStyle>
    </a:wholeTbl>
    <a:band2H>
      <a:tcTxStyle b="def" i="def"/>
      <a:tcStyle>
        <a:tcBdr/>
        <a:fill>
          <a:solidFill>
            <a:srgbClr val="DEDEDF"/>
          </a:solidFill>
        </a:fill>
      </a:tcStyle>
    </a:band2H>
    <a:firstCol>
      <a:tcTxStyle b="on" i="def">
        <a:font>
          <a:latin typeface="ヒラギノ角ゴ ProN W6"/>
          <a:ea typeface="ヒラギノ角ゴ ProN W6"/>
          <a:cs typeface="ヒラギノ角ゴ ProN W6"/>
        </a:font>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535761"/>
          </a:solidFill>
        </a:fill>
      </a:tcStyle>
    </a:firstCol>
    <a:lastRow>
      <a:tcTxStyle b="on" i="def">
        <a:font>
          <a:latin typeface="ヒラギノ角ゴ ProN W6"/>
          <a:ea typeface="ヒラギノ角ゴ ProN W6"/>
          <a:cs typeface="ヒラギノ角ゴ ProN W6"/>
        </a:font>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909398"/>
          </a:solidFill>
        </a:fill>
      </a:tcStyle>
    </a:lastRow>
    <a:firstRow>
      <a:tcTxStyle b="on" i="def">
        <a:font>
          <a:latin typeface="ヒラギノ角ゴ ProN W6"/>
          <a:ea typeface="ヒラギノ角ゴ ProN W6"/>
          <a:cs typeface="ヒラギノ角ゴ ProN W6"/>
        </a:font>
        <a:srgbClr val="FFFFFF"/>
      </a:tcTxStyle>
      <a:tcStyle>
        <a:tcBdr>
          <a:left>
            <a:ln w="25400" cap="flat">
              <a:solidFill>
                <a:srgbClr val="FFFFFF"/>
              </a:solidFill>
              <a:prstDash val="solid"/>
              <a:miter lim="400000"/>
            </a:ln>
          </a:left>
          <a:right>
            <a:ln w="25400" cap="flat">
              <a:solidFill>
                <a:srgbClr val="FFFFFF"/>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25400" cap="flat">
              <a:solidFill>
                <a:srgbClr val="FFFFFF"/>
              </a:solidFill>
              <a:prstDash val="solid"/>
              <a:miter lim="400000"/>
            </a:ln>
          </a:insideH>
          <a:insideV>
            <a:ln w="25400" cap="flat">
              <a:solidFill>
                <a:srgbClr val="FFFFFF"/>
              </a:solidFill>
              <a:prstDash val="solid"/>
              <a:miter lim="400000"/>
            </a:ln>
          </a:insideV>
        </a:tcBdr>
        <a:fill>
          <a:solidFill>
            <a:srgbClr val="767C85"/>
          </a:solidFill>
        </a:fill>
      </a:tcStyle>
    </a:firstRow>
  </a:tblStyle>
  <a:tblStyle styleId="{2708684C-4D16-4618-839F-0558EEFCDFE6}" styleName="">
    <a:tblBg/>
    <a:wholeTbl>
      <a:tcTxStyle b="def" i="def">
        <a:font>
          <a:latin typeface="ヒラギノ角ゴ ProN W3"/>
          <a:ea typeface="ヒラギノ角ゴ ProN W3"/>
          <a:cs typeface="ヒラギノ角ゴ ProN W3"/>
        </a:font>
        <a:srgbClr val="000000"/>
      </a:tcTxStyle>
      <a:tcStyle>
        <a:tcBdr>
          <a:left>
            <a:ln w="25400" cap="flat">
              <a:solidFill>
                <a:srgbClr val="000000"/>
              </a:solidFill>
              <a:custDash>
                <a:ds d="200000" sp="200000"/>
              </a:custDash>
              <a:miter lim="400000"/>
            </a:ln>
          </a:left>
          <a:right>
            <a:ln w="25400" cap="flat">
              <a:solidFill>
                <a:srgbClr val="000000"/>
              </a:solidFill>
              <a:custDash>
                <a:ds d="200000" sp="200000"/>
              </a:custDash>
              <a:miter lim="400000"/>
            </a:ln>
          </a:right>
          <a:top>
            <a:ln w="25400" cap="flat">
              <a:solidFill>
                <a:srgbClr val="000000"/>
              </a:solidFill>
              <a:custDash>
                <a:ds d="200000" sp="200000"/>
              </a:custDash>
              <a:miter lim="400000"/>
            </a:ln>
          </a:top>
          <a:bottom>
            <a:ln w="25400" cap="flat">
              <a:solidFill>
                <a:srgbClr val="000000"/>
              </a:solidFill>
              <a:custDash>
                <a:ds d="200000" sp="200000"/>
              </a:custDash>
              <a:miter lim="400000"/>
            </a:ln>
          </a:bottom>
          <a:insideH>
            <a:ln w="25400" cap="flat">
              <a:solidFill>
                <a:srgbClr val="000000"/>
              </a:solidFill>
              <a:custDash>
                <a:ds d="200000" sp="200000"/>
              </a:custDash>
              <a:miter lim="400000"/>
            </a:ln>
          </a:insideH>
          <a:insideV>
            <a:ln w="254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def">
        <a:font>
          <a:latin typeface="ヒラギノ角ゴ ProN W6"/>
          <a:ea typeface="ヒラギノ角ゴ ProN W6"/>
          <a:cs typeface="ヒラギノ角ゴ ProN W6"/>
        </a:font>
        <a:srgbClr val="000000"/>
      </a:tcTxStyle>
      <a:tcStyle>
        <a:tcBdr>
          <a:left>
            <a:ln w="12700" cap="flat">
              <a:noFill/>
              <a:miter lim="400000"/>
            </a:ln>
          </a:left>
          <a:right>
            <a:ln w="25400" cap="flat">
              <a:solidFill>
                <a:srgbClr val="000000"/>
              </a:solidFill>
              <a:prstDash val="solid"/>
              <a:miter lim="400000"/>
            </a:ln>
          </a:right>
          <a:top>
            <a:ln w="25400" cap="flat">
              <a:solidFill>
                <a:srgbClr val="000000"/>
              </a:solidFill>
              <a:custDash>
                <a:ds d="200000" sp="200000"/>
              </a:custDash>
              <a:miter lim="400000"/>
            </a:ln>
          </a:top>
          <a:bottom>
            <a:ln w="25400" cap="flat">
              <a:solidFill>
                <a:srgbClr val="000000"/>
              </a:solidFill>
              <a:custDash>
                <a:ds d="200000" sp="200000"/>
              </a:custDash>
              <a:miter lim="400000"/>
            </a:ln>
          </a:bottom>
          <a:insideH>
            <a:ln w="25400" cap="flat">
              <a:solidFill>
                <a:srgbClr val="000000"/>
              </a:solidFill>
              <a:custDash>
                <a:ds d="200000" sp="200000"/>
              </a:custDash>
              <a:miter lim="400000"/>
            </a:ln>
          </a:insideH>
          <a:insideV>
            <a:ln w="25400" cap="flat">
              <a:solidFill>
                <a:srgbClr val="000000"/>
              </a:solidFill>
              <a:custDash>
                <a:ds d="200000" sp="200000"/>
              </a:custDash>
              <a:miter lim="400000"/>
            </a:ln>
          </a:insideV>
        </a:tcBdr>
        <a:fill>
          <a:noFill/>
        </a:fill>
      </a:tcStyle>
    </a:firstCol>
    <a:lastRow>
      <a:tcTxStyle b="on" i="def">
        <a:font>
          <a:latin typeface="ヒラギノ角ゴ ProN W6"/>
          <a:ea typeface="ヒラギノ角ゴ ProN W6"/>
          <a:cs typeface="ヒラギノ角ゴ ProN W6"/>
        </a:font>
        <a:srgbClr val="000000"/>
      </a:tcTxStyle>
      <a:tcStyle>
        <a:tcBdr>
          <a:left>
            <a:ln w="25400" cap="flat">
              <a:solidFill>
                <a:srgbClr val="000000"/>
              </a:solidFill>
              <a:custDash>
                <a:ds d="200000" sp="200000"/>
              </a:custDash>
              <a:miter lim="400000"/>
            </a:ln>
          </a:left>
          <a:right>
            <a:ln w="25400" cap="flat">
              <a:solidFill>
                <a:srgbClr val="000000"/>
              </a:solidFill>
              <a:custDash>
                <a:ds d="200000" sp="200000"/>
              </a:custDash>
              <a:miter lim="400000"/>
            </a:ln>
          </a:right>
          <a:top>
            <a:ln w="25400" cap="flat">
              <a:solidFill>
                <a:srgbClr val="000000"/>
              </a:solidFill>
              <a:prstDash val="solid"/>
              <a:miter lim="400000"/>
            </a:ln>
          </a:top>
          <a:bottom>
            <a:ln w="12700" cap="flat">
              <a:noFill/>
              <a:miter lim="400000"/>
            </a:ln>
          </a:bottom>
          <a:insideH>
            <a:ln w="25400" cap="flat">
              <a:solidFill>
                <a:srgbClr val="000000"/>
              </a:solidFill>
              <a:custDash>
                <a:ds d="200000" sp="200000"/>
              </a:custDash>
              <a:miter lim="400000"/>
            </a:ln>
          </a:insideH>
          <a:insideV>
            <a:ln w="25400" cap="flat">
              <a:solidFill>
                <a:srgbClr val="000000"/>
              </a:solidFill>
              <a:custDash>
                <a:ds d="200000" sp="200000"/>
              </a:custDash>
              <a:miter lim="400000"/>
            </a:ln>
          </a:insideV>
        </a:tcBdr>
        <a:fill>
          <a:noFill/>
        </a:fill>
      </a:tcStyle>
    </a:lastRow>
    <a:firstRow>
      <a:tcTxStyle b="on" i="def">
        <a:font>
          <a:latin typeface="ヒラギノ角ゴ ProN W6"/>
          <a:ea typeface="ヒラギノ角ゴ ProN W6"/>
          <a:cs typeface="ヒラギノ角ゴ ProN W6"/>
        </a:font>
        <a:srgbClr val="000000"/>
      </a:tcTxStyle>
      <a:tcStyle>
        <a:tcBdr>
          <a:left>
            <a:ln w="25400" cap="flat">
              <a:solidFill>
                <a:srgbClr val="000000"/>
              </a:solidFill>
              <a:custDash>
                <a:ds d="200000" sp="200000"/>
              </a:custDash>
              <a:miter lim="400000"/>
            </a:ln>
          </a:left>
          <a:right>
            <a:ln w="25400" cap="flat">
              <a:solidFill>
                <a:srgbClr val="000000"/>
              </a:solidFill>
              <a:custDash>
                <a:ds d="200000" sp="200000"/>
              </a:custDash>
              <a:miter lim="400000"/>
            </a:ln>
          </a:right>
          <a:top>
            <a:ln w="12700" cap="flat">
              <a:noFill/>
              <a:miter lim="400000"/>
            </a:ln>
          </a:top>
          <a:bottom>
            <a:ln w="25400" cap="flat">
              <a:solidFill>
                <a:srgbClr val="000000"/>
              </a:solidFill>
              <a:prstDash val="solid"/>
              <a:miter lim="400000"/>
            </a:ln>
          </a:bottom>
          <a:insideH>
            <a:ln w="25400" cap="flat">
              <a:solidFill>
                <a:srgbClr val="000000"/>
              </a:solidFill>
              <a:custDash>
                <a:ds d="200000" sp="200000"/>
              </a:custDash>
              <a:miter lim="400000"/>
            </a:ln>
          </a:insideH>
          <a:insideV>
            <a:ln w="25400" cap="flat">
              <a:solidFill>
                <a:srgbClr val="000000"/>
              </a:solidFill>
              <a:custDash>
                <a:ds d="200000" sp="200000"/>
              </a:custDash>
              <a:miter lim="400000"/>
            </a:ln>
          </a:insideV>
        </a:tcBdr>
        <a:fill>
          <a:noFill/>
        </a:fill>
      </a:tcStyle>
    </a:firstRow>
  </a:tblStyle>
  <a:tblStyle styleId="{4C3C2611-4C71-4FC5-86AE-919BDF0F9419}" styleName="">
    <a:tblBg/>
    <a:wholeTbl>
      <a:tcTxStyle b="def" i="def">
        <a:font>
          <a:latin typeface="ヒラギノ角ゴ ProN W3"/>
          <a:ea typeface="ヒラギノ角ゴ ProN W3"/>
          <a:cs typeface="ヒラギノ角ゴ ProN W3"/>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def">
        <a:font>
          <a:latin typeface="ヒラギノ角ゴ ProN W6"/>
          <a:ea typeface="ヒラギノ角ゴ ProN W6"/>
          <a:cs typeface="ヒラギノ角ゴ ProN W6"/>
        </a:font>
        <a:srgbClr val="FFFFFF"/>
      </a:tcTxStyle>
      <a:tcStyle>
        <a:tcBdr>
          <a:left>
            <a:ln w="12700" cap="flat">
              <a:noFill/>
              <a:miter lim="400000"/>
            </a:ln>
          </a:left>
          <a:right>
            <a:ln w="25400" cap="flat">
              <a:noFill/>
              <a:miter lim="400000"/>
            </a:ln>
          </a:right>
          <a:top>
            <a:ln w="12700" cap="flat">
              <a:noFill/>
              <a:miter lim="400000"/>
            </a:ln>
          </a:top>
          <a:bottom>
            <a:ln w="12700" cap="flat">
              <a:noFill/>
              <a:miter lim="400000"/>
            </a:ln>
          </a:bottom>
          <a:insideH>
            <a:ln w="12700" cap="flat">
              <a:noFill/>
              <a:miter lim="400000"/>
            </a:ln>
          </a:insideH>
          <a:insideV>
            <a:ln w="25400" cap="flat">
              <a:noFill/>
              <a:miter lim="400000"/>
            </a:ln>
          </a:insideV>
        </a:tcBdr>
        <a:fill>
          <a:solidFill>
            <a:srgbClr val="398CCE"/>
          </a:solidFill>
        </a:fill>
      </a:tcStyle>
    </a:firstCol>
    <a:lastRow>
      <a:tcTxStyle b="def" i="def">
        <a:font>
          <a:latin typeface="ヒラギノ角ゴ ProN W3"/>
          <a:ea typeface="ヒラギノ角ゴ ProN W3"/>
          <a:cs typeface="ヒラギノ角ゴ ProN W3"/>
        </a:font>
        <a:srgbClr val="000000"/>
      </a:tcTxStyle>
      <a:tcStyle>
        <a:tcBdr>
          <a:left>
            <a:ln w="12700" cap="flat">
              <a:noFill/>
              <a:miter lim="400000"/>
            </a:ln>
          </a:left>
          <a:right>
            <a:ln w="12700" cap="flat">
              <a:noFill/>
              <a:miter lim="400000"/>
            </a:ln>
          </a:right>
          <a:top>
            <a:ln w="25400" cap="flat">
              <a:solidFill>
                <a:srgbClr val="3797C6"/>
              </a:solidFill>
              <a:prstDash val="solid"/>
              <a:miter lim="400000"/>
            </a:ln>
          </a:top>
          <a:bottom>
            <a:ln w="12700" cap="flat">
              <a:noFill/>
              <a:miter lim="400000"/>
            </a:ln>
          </a:bottom>
          <a:insideH>
            <a:ln w="25400" cap="flat">
              <a:noFill/>
              <a:miter lim="400000"/>
            </a:ln>
          </a:insideH>
          <a:insideV>
            <a:ln w="12700" cap="flat">
              <a:noFill/>
              <a:miter lim="400000"/>
            </a:ln>
          </a:insideV>
        </a:tcBdr>
        <a:fill>
          <a:solidFill>
            <a:srgbClr val="FFFFFF"/>
          </a:solidFill>
        </a:fill>
      </a:tcStyle>
    </a:lastRow>
    <a:firstRow>
      <a:tcTxStyle b="on" i="de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25400" cap="flat">
              <a:noFill/>
              <a:miter lim="400000"/>
            </a:ln>
          </a:bottom>
          <a:insideH>
            <a:ln w="254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7" name="Shape 37"/>
          <p:cNvSpPr/>
          <p:nvPr>
            <p:ph type="sldImg"/>
          </p:nvPr>
        </p:nvSpPr>
        <p:spPr>
          <a:xfrm>
            <a:off x="1143000" y="685800"/>
            <a:ext cx="4572000" cy="3429000"/>
          </a:xfrm>
          <a:prstGeom prst="rect">
            <a:avLst/>
          </a:prstGeom>
        </p:spPr>
        <p:txBody>
          <a:bodyPr/>
          <a:lstStyle/>
          <a:p>
            <a:pPr/>
          </a:p>
        </p:txBody>
      </p:sp>
      <p:sp>
        <p:nvSpPr>
          <p:cNvPr id="38" name="Shape 3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defRPr sz="1600">
        <a:latin typeface="+mn-lt"/>
        <a:ea typeface="+mn-ea"/>
        <a:cs typeface="+mn-cs"/>
        <a:sym typeface="ヒラギノ角ゴ Pro W3"/>
      </a:defRPr>
    </a:lvl1pPr>
    <a:lvl2pPr indent="228600" defTabSz="457200" latinLnBrk="0">
      <a:defRPr sz="1600">
        <a:latin typeface="+mn-lt"/>
        <a:ea typeface="+mn-ea"/>
        <a:cs typeface="+mn-cs"/>
        <a:sym typeface="ヒラギノ角ゴ Pro W3"/>
      </a:defRPr>
    </a:lvl2pPr>
    <a:lvl3pPr indent="457200" defTabSz="457200" latinLnBrk="0">
      <a:defRPr sz="1600">
        <a:latin typeface="+mn-lt"/>
        <a:ea typeface="+mn-ea"/>
        <a:cs typeface="+mn-cs"/>
        <a:sym typeface="ヒラギノ角ゴ Pro W3"/>
      </a:defRPr>
    </a:lvl3pPr>
    <a:lvl4pPr indent="685800" defTabSz="457200" latinLnBrk="0">
      <a:defRPr sz="1600">
        <a:latin typeface="+mn-lt"/>
        <a:ea typeface="+mn-ea"/>
        <a:cs typeface="+mn-cs"/>
        <a:sym typeface="ヒラギノ角ゴ Pro W3"/>
      </a:defRPr>
    </a:lvl4pPr>
    <a:lvl5pPr indent="914400" defTabSz="457200" latinLnBrk="0">
      <a:defRPr sz="1600">
        <a:latin typeface="+mn-lt"/>
        <a:ea typeface="+mn-ea"/>
        <a:cs typeface="+mn-cs"/>
        <a:sym typeface="ヒラギノ角ゴ Pro W3"/>
      </a:defRPr>
    </a:lvl5pPr>
    <a:lvl6pPr indent="1143000" defTabSz="457200" latinLnBrk="0">
      <a:defRPr sz="1600">
        <a:latin typeface="+mn-lt"/>
        <a:ea typeface="+mn-ea"/>
        <a:cs typeface="+mn-cs"/>
        <a:sym typeface="ヒラギノ角ゴ Pro W3"/>
      </a:defRPr>
    </a:lvl6pPr>
    <a:lvl7pPr indent="1371600" defTabSz="457200" latinLnBrk="0">
      <a:defRPr sz="1600">
        <a:latin typeface="+mn-lt"/>
        <a:ea typeface="+mn-ea"/>
        <a:cs typeface="+mn-cs"/>
        <a:sym typeface="ヒラギノ角ゴ Pro W3"/>
      </a:defRPr>
    </a:lvl7pPr>
    <a:lvl8pPr indent="1600200" defTabSz="457200" latinLnBrk="0">
      <a:defRPr sz="1600">
        <a:latin typeface="+mn-lt"/>
        <a:ea typeface="+mn-ea"/>
        <a:cs typeface="+mn-cs"/>
        <a:sym typeface="ヒラギノ角ゴ Pro W3"/>
      </a:defRPr>
    </a:lvl8pPr>
    <a:lvl9pPr indent="1828800" defTabSz="457200" latinLnBrk="0">
      <a:defRPr sz="1600">
        <a:latin typeface="+mn-lt"/>
        <a:ea typeface="+mn-ea"/>
        <a:cs typeface="+mn-cs"/>
        <a:sym typeface="ヒラギノ角ゴ Pro W3"/>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マスター #2 コピー 2">
    <p:spTree>
      <p:nvGrpSpPr>
        <p:cNvPr id="1" name=""/>
        <p:cNvGrpSpPr/>
        <p:nvPr/>
      </p:nvGrpSpPr>
      <p:grpSpPr>
        <a:xfrm>
          <a:off x="0" y="0"/>
          <a:ext cx="0" cy="0"/>
          <a:chOff x="0" y="0"/>
          <a:chExt cx="0" cy="0"/>
        </a:xfrm>
      </p:grpSpPr>
      <p:pic>
        <p:nvPicPr>
          <p:cNvPr id="18"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19" name="タイトルテキスト"/>
          <p:cNvSpPr txBox="1"/>
          <p:nvPr>
            <p:ph type="title"/>
          </p:nvPr>
        </p:nvSpPr>
        <p:spPr>
          <a:xfrm>
            <a:off x="830905" y="491238"/>
            <a:ext cx="15117069" cy="1108887"/>
          </a:xfrm>
          <a:prstGeom prst="rect">
            <a:avLst/>
          </a:prstGeom>
          <a:effectLst>
            <a:outerShdw sx="100000" sy="100000" kx="0" ky="0" algn="b" rotWithShape="0" blurRad="254000" dist="152400" dir="2700000">
              <a:srgbClr val="FFFFFF">
                <a:alpha val="75000"/>
              </a:srgbClr>
            </a:outerShdw>
          </a:effectLst>
        </p:spPr>
        <p:txBody>
          <a:bodyPr lIns="101600" tIns="101600" rIns="101600" bIns="101600">
            <a:noAutofit/>
          </a:bodyPr>
          <a:lstStyle>
            <a:lvl1pPr marL="81279" marR="81279" defTabSz="1828800">
              <a:defRPr sz="4800">
                <a:solidFill>
                  <a:srgbClr val="000000"/>
                </a:solidFill>
                <a:uFill>
                  <a:solidFill>
                    <a:srgbClr val="FF6A00"/>
                  </a:solidFill>
                </a:uFill>
                <a:latin typeface="+mj-lt"/>
                <a:ea typeface="+mj-ea"/>
                <a:cs typeface="+mj-cs"/>
                <a:sym typeface="ヒラギノ角ゴ Pro W6"/>
              </a:defRPr>
            </a:lvl1pPr>
          </a:lstStyle>
          <a:p>
            <a:pPr/>
            <a:r>
              <a:t>タイトルテキスト</a:t>
            </a:r>
          </a:p>
        </p:txBody>
      </p:sp>
      <p:sp>
        <p:nvSpPr>
          <p:cNvPr id="20" name="本文レベル1…"/>
          <p:cNvSpPr txBox="1"/>
          <p:nvPr>
            <p:ph type="body" idx="1"/>
          </p:nvPr>
        </p:nvSpPr>
        <p:spPr>
          <a:xfrm>
            <a:off x="967565" y="2368550"/>
            <a:ext cx="22448870" cy="10007600"/>
          </a:xfrm>
          <a:prstGeom prst="rect">
            <a:avLst/>
          </a:prstGeom>
        </p:spPr>
        <p:txBody>
          <a:bodyPr lIns="101600" tIns="101600" rIns="101600" bIns="101600">
            <a:noAutofit/>
          </a:bodyPr>
          <a:lstStyle>
            <a:lvl1pPr marL="726440" marR="81279" indent="-685800" defTabSz="1828800">
              <a:buClrTx/>
              <a:defRPr sz="4400">
                <a:uFill>
                  <a:solidFill>
                    <a:srgbClr val="000000"/>
                  </a:solidFill>
                </a:uFill>
                <a:latin typeface="+mn-lt"/>
                <a:ea typeface="+mn-ea"/>
                <a:cs typeface="+mn-cs"/>
                <a:sym typeface="ヒラギノ角ゴ Pro W3"/>
              </a:defRPr>
            </a:lvl1pPr>
            <a:lvl2pPr marL="1069339" marR="81279" indent="-571499" defTabSz="1828800">
              <a:spcBef>
                <a:spcPts val="1200"/>
              </a:spcBef>
              <a:buClrTx/>
              <a:buChar char="–"/>
              <a:defRPr sz="4400">
                <a:uFill>
                  <a:solidFill>
                    <a:srgbClr val="000000"/>
                  </a:solidFill>
                </a:uFill>
                <a:latin typeface="+mn-lt"/>
                <a:ea typeface="+mn-ea"/>
                <a:cs typeface="+mn-cs"/>
                <a:sym typeface="ヒラギノ角ゴ Pro W3"/>
              </a:defRPr>
            </a:lvl2pPr>
            <a:lvl3pPr marL="1412239" marR="81279" indent="-457200" defTabSz="1828800">
              <a:spcBef>
                <a:spcPts val="1100"/>
              </a:spcBef>
              <a:buClrTx/>
              <a:buSzPct val="100000"/>
              <a:buChar char="•"/>
              <a:defRPr sz="4000">
                <a:uFill>
                  <a:solidFill>
                    <a:srgbClr val="000000"/>
                  </a:solidFill>
                </a:uFill>
                <a:latin typeface="+mn-lt"/>
                <a:ea typeface="+mn-ea"/>
                <a:cs typeface="+mn-cs"/>
                <a:sym typeface="ヒラギノ角ゴ Pro W3"/>
              </a:defRPr>
            </a:lvl3pPr>
            <a:lvl4pPr marL="1869439" marR="81279" indent="-457200" defTabSz="1828800">
              <a:spcBef>
                <a:spcPts val="900"/>
              </a:spcBef>
              <a:buClrTx/>
              <a:buSzPct val="100000"/>
              <a:buChar char="–"/>
              <a:defRPr sz="3400">
                <a:uFill>
                  <a:solidFill>
                    <a:srgbClr val="000000"/>
                  </a:solidFill>
                </a:uFill>
                <a:latin typeface="+mn-lt"/>
                <a:ea typeface="+mn-ea"/>
                <a:cs typeface="+mn-cs"/>
                <a:sym typeface="ヒラギノ角ゴ Pro W3"/>
              </a:defRPr>
            </a:lvl4pPr>
            <a:lvl5pPr marL="2326639" marR="81279" indent="-457200" defTabSz="1828800">
              <a:spcBef>
                <a:spcPts val="900"/>
              </a:spcBef>
              <a:buClrTx/>
              <a:buSzPct val="100000"/>
              <a:buChar char="»"/>
              <a:defRPr sz="3200">
                <a:uFill>
                  <a:solidFill>
                    <a:srgbClr val="000000"/>
                  </a:solidFill>
                </a:uFill>
                <a:latin typeface="+mn-lt"/>
                <a:ea typeface="+mn-ea"/>
                <a:cs typeface="+mn-cs"/>
                <a:sym typeface="ヒラギノ角ゴ Pro W3"/>
              </a:defRPr>
            </a:lvl5pPr>
          </a:lstStyle>
          <a:p>
            <a:pPr/>
            <a:r>
              <a:t>本文レベル1</a:t>
            </a:r>
          </a:p>
          <a:p>
            <a:pPr lvl="1"/>
            <a:r>
              <a:t>本文レベル2</a:t>
            </a:r>
          </a:p>
          <a:p>
            <a:pPr lvl="2"/>
            <a:r>
              <a:t>本文レベル3</a:t>
            </a:r>
          </a:p>
          <a:p>
            <a:pPr lvl="3"/>
            <a:r>
              <a:t>本文レベル4</a:t>
            </a:r>
          </a:p>
          <a:p>
            <a:pPr lvl="4"/>
            <a:r>
              <a:t>本文レベル5</a:t>
            </a:r>
          </a:p>
        </p:txBody>
      </p:sp>
      <p:sp>
        <p:nvSpPr>
          <p:cNvPr id="21"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22" name="スライド番号"/>
          <p:cNvSpPr txBox="1"/>
          <p:nvPr>
            <p:ph type="sldNum" sz="quarter" idx="2"/>
          </p:nvPr>
        </p:nvSpPr>
        <p:spPr>
          <a:xfrm>
            <a:off x="23299390" y="12755778"/>
            <a:ext cx="667941" cy="659806"/>
          </a:xfrm>
          <a:prstGeom prst="rect">
            <a:avLst/>
          </a:prstGeom>
        </p:spPr>
        <p:txBody>
          <a:bodyPr lIns="101600" tIns="101600" rIns="101600" bIns="101600"/>
          <a:lstStyle>
            <a:lvl1pPr marR="0" algn="ctr" defTabSz="914400">
              <a:defRPr sz="3200">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 White">
    <p:spTree>
      <p:nvGrpSpPr>
        <p:cNvPr id="1" name=""/>
        <p:cNvGrpSpPr/>
        <p:nvPr/>
      </p:nvGrpSpPr>
      <p:grpSpPr>
        <a:xfrm>
          <a:off x="0" y="0"/>
          <a:ext cx="0" cy="0"/>
          <a:chOff x="0" y="0"/>
          <a:chExt cx="0" cy="0"/>
        </a:xfrm>
      </p:grpSpPr>
      <p:sp>
        <p:nvSpPr>
          <p:cNvPr id="29" name="本文レベル1…"/>
          <p:cNvSpPr txBox="1"/>
          <p:nvPr>
            <p:ph type="body" idx="1"/>
          </p:nvPr>
        </p:nvSpPr>
        <p:spPr>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30" name="タイトルテキスト"/>
          <p:cNvSpPr txBox="1"/>
          <p:nvPr>
            <p:ph type="title"/>
          </p:nvPr>
        </p:nvSpPr>
        <p:spPr>
          <a:prstGeom prst="rect">
            <a:avLst/>
          </a:prstGeom>
        </p:spPr>
        <p:txBody>
          <a:bodyPr/>
          <a:lstStyle/>
          <a:p>
            <a:pPr/>
            <a:r>
              <a:t>タイトルテキスト</a:t>
            </a:r>
          </a:p>
        </p:txBody>
      </p:sp>
      <p:sp>
        <p:nvSpPr>
          <p:cNvPr id="31"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1.tif"/><Relationship Id="rId4" Type="http://schemas.openxmlformats.org/officeDocument/2006/relationships/image" Target="../media/image2.png"/><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本文レベル1…"/>
          <p:cNvSpPr txBox="1"/>
          <p:nvPr>
            <p:ph type="body" idx="1"/>
          </p:nvPr>
        </p:nvSpPr>
        <p:spPr>
          <a:xfrm>
            <a:off x="883929" y="2109918"/>
            <a:ext cx="22616141" cy="10885352"/>
          </a:xfrm>
          <a:prstGeom prst="rect">
            <a:avLst/>
          </a:prstGeom>
          <a:ln w="25400">
            <a:miter lim="400000"/>
          </a:ln>
          <a:extLst>
            <a:ext uri="{C572A759-6A51-4108-AA02-DFA0A04FC94B}">
              <ma14:wrappingTextBoxFlag xmlns:ma14="http://schemas.microsoft.com/office/mac/drawingml/2011/main" val="1"/>
            </a:ext>
          </a:extLst>
        </p:spPr>
        <p:txBody>
          <a:bodyPr lIns="71420" tIns="71420" rIns="71420" bIns="71420">
            <a:normAutofit fontScale="100000" lnSpcReduction="0"/>
          </a:bodyPr>
          <a:lstStyle>
            <a:lvl2pPr marL="877636" indent="-433136">
              <a:spcBef>
                <a:spcPts val="700"/>
              </a:spcBef>
              <a:buSzPct val="100000"/>
              <a:buChar char="-"/>
              <a:defRPr sz="3600"/>
            </a:lvl2pPr>
            <a:lvl3pPr marL="0" indent="889000">
              <a:spcBef>
                <a:spcPts val="700"/>
              </a:spcBef>
              <a:buSzTx/>
              <a:buNone/>
              <a:defRPr sz="3600"/>
            </a:lvl3pPr>
            <a:lvl4pPr marL="0" indent="1333500">
              <a:spcBef>
                <a:spcPts val="700"/>
              </a:spcBef>
              <a:buSzTx/>
              <a:buNone/>
              <a:defRPr sz="3000"/>
            </a:lvl4pPr>
            <a:lvl5pPr marL="0" indent="1778000">
              <a:spcBef>
                <a:spcPts val="700"/>
              </a:spcBef>
              <a:buSzTx/>
              <a:buNone/>
              <a:defRPr sz="3000"/>
            </a:lvl5pPr>
          </a:lstStyle>
          <a:p>
            <a:pPr/>
            <a:r>
              <a:t>本文レベル1</a:t>
            </a:r>
          </a:p>
          <a:p>
            <a:pPr lvl="1"/>
            <a:r>
              <a:t>本文レベル2</a:t>
            </a:r>
          </a:p>
          <a:p>
            <a:pPr lvl="2"/>
            <a:r>
              <a:t>本文レベル3</a:t>
            </a:r>
          </a:p>
          <a:p>
            <a:pPr lvl="3"/>
            <a:r>
              <a:t>本文レベル4</a:t>
            </a:r>
          </a:p>
          <a:p>
            <a:pPr lvl="4"/>
            <a:r>
              <a:t>本文レベル5</a:t>
            </a:r>
          </a:p>
        </p:txBody>
      </p:sp>
      <p:sp>
        <p:nvSpPr>
          <p:cNvPr id="3" name="タイトルテキスト"/>
          <p:cNvSpPr txBox="1"/>
          <p:nvPr>
            <p:ph type="title"/>
          </p:nvPr>
        </p:nvSpPr>
        <p:spPr>
          <a:xfrm>
            <a:off x="790347" y="390441"/>
            <a:ext cx="20353673" cy="1226812"/>
          </a:xfrm>
          <a:prstGeom prst="rect">
            <a:avLst/>
          </a:prstGeom>
          <a:ln w="25400">
            <a:miter lim="400000"/>
          </a:ln>
          <a:extLst>
            <a:ext uri="{C572A759-6A51-4108-AA02-DFA0A04FC94B}">
              <ma14:wrappingTextBoxFlag xmlns:ma14="http://schemas.microsoft.com/office/mac/drawingml/2011/main" val="1"/>
            </a:ext>
          </a:extLst>
        </p:spPr>
        <p:txBody>
          <a:bodyPr lIns="71420" tIns="71420" rIns="71420" bIns="71420" anchor="ctr">
            <a:normAutofit fontScale="100000" lnSpcReduction="0"/>
          </a:bodyPr>
          <a:lstStyle/>
          <a:p>
            <a:pPr/>
            <a:r>
              <a:t>タイトルテキスト</a:t>
            </a:r>
          </a:p>
        </p:txBody>
      </p:sp>
      <p:grpSp>
        <p:nvGrpSpPr>
          <p:cNvPr id="6" name="グループ"/>
          <p:cNvGrpSpPr/>
          <p:nvPr/>
        </p:nvGrpSpPr>
        <p:grpSpPr>
          <a:xfrm>
            <a:off x="8891419" y="12889982"/>
            <a:ext cx="4499964" cy="775550"/>
            <a:chOff x="0" y="0"/>
            <a:chExt cx="4499963" cy="775548"/>
          </a:xfrm>
        </p:grpSpPr>
        <p:pic>
          <p:nvPicPr>
            <p:cNvPr id="4" name="Chubu_Logo_black.pdf" descr="Chubu_Logo_black.pdf"/>
            <p:cNvPicPr>
              <a:picLocks noChangeAspect="1"/>
            </p:cNvPicPr>
            <p:nvPr/>
          </p:nvPicPr>
          <p:blipFill>
            <a:blip r:embed="rId2">
              <a:extLst/>
            </a:blip>
            <a:srcRect l="15558" t="44370" r="18146" b="50298"/>
            <a:stretch>
              <a:fillRect/>
            </a:stretch>
          </p:blipFill>
          <p:spPr>
            <a:xfrm>
              <a:off x="892100" y="182716"/>
              <a:ext cx="3607864" cy="410292"/>
            </a:xfrm>
            <a:prstGeom prst="rect">
              <a:avLst/>
            </a:prstGeom>
            <a:ln w="25400" cap="flat">
              <a:noFill/>
              <a:miter lim="400000"/>
            </a:ln>
            <a:effectLst/>
          </p:spPr>
        </p:pic>
        <p:pic>
          <p:nvPicPr>
            <p:cNvPr id="5" name="Chubu_Logo_black.pdf" descr="Chubu_Logo_black.pdf"/>
            <p:cNvPicPr>
              <a:picLocks noChangeAspect="1"/>
            </p:cNvPicPr>
            <p:nvPr/>
          </p:nvPicPr>
          <p:blipFill>
            <a:blip r:embed="rId2">
              <a:extLst/>
            </a:blip>
            <a:srcRect l="3012" t="43490" r="87480" b="49642"/>
            <a:stretch>
              <a:fillRect/>
            </a:stretch>
          </p:blipFill>
          <p:spPr>
            <a:xfrm>
              <a:off x="0" y="0"/>
              <a:ext cx="759130" cy="775549"/>
            </a:xfrm>
            <a:prstGeom prst="rect">
              <a:avLst/>
            </a:prstGeom>
            <a:ln w="25400" cap="flat">
              <a:noFill/>
              <a:miter lim="400000"/>
            </a:ln>
            <a:effectLst/>
          </p:spPr>
        </p:pic>
      </p:grpSp>
      <p:sp>
        <p:nvSpPr>
          <p:cNvPr id="7" name="四角形"/>
          <p:cNvSpPr/>
          <p:nvPr/>
        </p:nvSpPr>
        <p:spPr>
          <a:xfrm>
            <a:off x="541806" y="1716127"/>
            <a:ext cx="23300390" cy="69286"/>
          </a:xfrm>
          <a:prstGeom prst="rect">
            <a:avLst/>
          </a:prstGeom>
          <a:gradFill>
            <a:gsLst>
              <a:gs pos="0">
                <a:srgbClr val="005493"/>
              </a:gs>
              <a:gs pos="100000">
                <a:srgbClr val="0096FF"/>
              </a:gs>
            </a:gsLst>
          </a:gradFill>
          <a:ln w="3175"/>
          <a:effectLst>
            <a:outerShdw sx="100000" sy="100000" kx="0" ky="0" algn="b" rotWithShape="0" blurRad="12700" dist="25400" dir="3960000">
              <a:srgbClr val="C0C0C0">
                <a:alpha val="75000"/>
              </a:srgbClr>
            </a:outerShdw>
          </a:effectLst>
        </p:spPr>
        <p:txBody>
          <a:bodyPr lIns="72231" tIns="72231" rIns="72231" bIns="72231" anchor="ctr"/>
          <a:lstStyle/>
          <a:p>
            <a:pPr marL="40639" marR="40639" defTabSz="914400">
              <a:defRPr sz="2200"/>
            </a:pPr>
          </a:p>
        </p:txBody>
      </p:sp>
      <p:grpSp>
        <p:nvGrpSpPr>
          <p:cNvPr id="10" name="グループ"/>
          <p:cNvGrpSpPr/>
          <p:nvPr/>
        </p:nvGrpSpPr>
        <p:grpSpPr>
          <a:xfrm>
            <a:off x="21234420" y="624315"/>
            <a:ext cx="2487654" cy="767306"/>
            <a:chOff x="0" y="8243"/>
            <a:chExt cx="2487653" cy="767305"/>
          </a:xfrm>
        </p:grpSpPr>
        <p:pic>
          <p:nvPicPr>
            <p:cNvPr id="8" name="image2.tif" descr="image2.tif"/>
            <p:cNvPicPr>
              <a:picLocks noChangeAspect="1"/>
            </p:cNvPicPr>
            <p:nvPr/>
          </p:nvPicPr>
          <p:blipFill>
            <a:blip r:embed="rId3">
              <a:extLst/>
            </a:blip>
            <a:srcRect l="0" t="0" r="76313" b="34082"/>
            <a:stretch>
              <a:fillRect/>
            </a:stretch>
          </p:blipFill>
          <p:spPr>
            <a:xfrm>
              <a:off x="0" y="97103"/>
              <a:ext cx="1664909" cy="662147"/>
            </a:xfrm>
            <a:prstGeom prst="rect">
              <a:avLst/>
            </a:prstGeom>
            <a:ln w="25400" cap="flat">
              <a:noFill/>
              <a:miter lim="400000"/>
            </a:ln>
            <a:effectLst/>
          </p:spPr>
        </p:pic>
        <p:pic>
          <p:nvPicPr>
            <p:cNvPr id="9" name="image3.png" descr="image3.png"/>
            <p:cNvPicPr>
              <a:picLocks noChangeAspect="1"/>
            </p:cNvPicPr>
            <p:nvPr/>
          </p:nvPicPr>
          <p:blipFill>
            <a:blip r:embed="rId4">
              <a:extLst/>
            </a:blip>
            <a:srcRect l="0" t="0" r="0" b="1062"/>
            <a:stretch>
              <a:fillRect/>
            </a:stretch>
          </p:blipFill>
          <p:spPr>
            <a:xfrm>
              <a:off x="1720678" y="8243"/>
              <a:ext cx="766976" cy="767306"/>
            </a:xfrm>
            <a:prstGeom prst="rect">
              <a:avLst/>
            </a:prstGeom>
            <a:ln w="25400" cap="flat">
              <a:noFill/>
              <a:miter lim="400000"/>
            </a:ln>
            <a:effectLst/>
          </p:spPr>
        </p:pic>
      </p:grpSp>
      <p:sp>
        <p:nvSpPr>
          <p:cNvPr id="11" name="スライド番号"/>
          <p:cNvSpPr txBox="1"/>
          <p:nvPr>
            <p:ph type="sldNum" sz="quarter" idx="2"/>
          </p:nvPr>
        </p:nvSpPr>
        <p:spPr>
          <a:xfrm>
            <a:off x="23609234" y="13035399"/>
            <a:ext cx="381561" cy="384141"/>
          </a:xfrm>
          <a:prstGeom prst="rect">
            <a:avLst/>
          </a:prstGeom>
          <a:ln w="25400">
            <a:miter lim="400000"/>
          </a:ln>
        </p:spPr>
        <p:txBody>
          <a:bodyPr wrap="none" lIns="71420" tIns="71420" rIns="71420" bIns="71420">
            <a:spAutoFit/>
          </a:bodyPr>
          <a:lstStyle>
            <a:lvl1pPr marL="0" marR="57148" algn="r" defTabSz="642937">
              <a:defRPr sz="1600">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5"/>
    <p:sldLayoutId id="2147483650" r:id="rId6"/>
  </p:sldLayoutIdLst>
  <p:transition xmlns:p14="http://schemas.microsoft.com/office/powerpoint/2010/main" spd="med" advClick="1"/>
  <p:txStyles>
    <p:titleStyle>
      <a:lvl1pPr marL="0" marR="0" indent="0" algn="l" defTabSz="821531" latinLnBrk="0">
        <a:lnSpc>
          <a:spcPct val="100000"/>
        </a:lnSpc>
        <a:spcBef>
          <a:spcPts val="0"/>
        </a:spcBef>
        <a:spcAft>
          <a:spcPts val="0"/>
        </a:spcAft>
        <a:buClrTx/>
        <a:buSzTx/>
        <a:buFontTx/>
        <a:buNone/>
        <a:tabLst/>
        <a:defRPr b="0" baseline="0" cap="none" i="0" spc="0" strike="noStrike" sz="4600" u="none">
          <a:solidFill>
            <a:srgbClr val="066599"/>
          </a:solidFill>
          <a:uFillTx/>
          <a:latin typeface="ヒラギノ角ゴ ProN W6"/>
          <a:ea typeface="ヒラギノ角ゴ ProN W6"/>
          <a:cs typeface="ヒラギノ角ゴ ProN W6"/>
          <a:sym typeface="ヒラギノ角ゴ ProN W6"/>
        </a:defRPr>
      </a:lvl1pPr>
      <a:lvl2pPr marL="0" marR="0" indent="228600" algn="l" defTabSz="821531" latinLnBrk="0">
        <a:lnSpc>
          <a:spcPct val="100000"/>
        </a:lnSpc>
        <a:spcBef>
          <a:spcPts val="0"/>
        </a:spcBef>
        <a:spcAft>
          <a:spcPts val="0"/>
        </a:spcAft>
        <a:buClrTx/>
        <a:buSzTx/>
        <a:buFontTx/>
        <a:buNone/>
        <a:tabLst/>
        <a:defRPr b="0" baseline="0" cap="none" i="0" spc="0" strike="noStrike" sz="4600" u="none">
          <a:solidFill>
            <a:srgbClr val="066599"/>
          </a:solidFill>
          <a:uFillTx/>
          <a:latin typeface="ヒラギノ角ゴ ProN W6"/>
          <a:ea typeface="ヒラギノ角ゴ ProN W6"/>
          <a:cs typeface="ヒラギノ角ゴ ProN W6"/>
          <a:sym typeface="ヒラギノ角ゴ ProN W6"/>
        </a:defRPr>
      </a:lvl2pPr>
      <a:lvl3pPr marL="0" marR="0" indent="457200" algn="l" defTabSz="821531" latinLnBrk="0">
        <a:lnSpc>
          <a:spcPct val="100000"/>
        </a:lnSpc>
        <a:spcBef>
          <a:spcPts val="0"/>
        </a:spcBef>
        <a:spcAft>
          <a:spcPts val="0"/>
        </a:spcAft>
        <a:buClrTx/>
        <a:buSzTx/>
        <a:buFontTx/>
        <a:buNone/>
        <a:tabLst/>
        <a:defRPr b="0" baseline="0" cap="none" i="0" spc="0" strike="noStrike" sz="4600" u="none">
          <a:solidFill>
            <a:srgbClr val="066599"/>
          </a:solidFill>
          <a:uFillTx/>
          <a:latin typeface="ヒラギノ角ゴ ProN W6"/>
          <a:ea typeface="ヒラギノ角ゴ ProN W6"/>
          <a:cs typeface="ヒラギノ角ゴ ProN W6"/>
          <a:sym typeface="ヒラギノ角ゴ ProN W6"/>
        </a:defRPr>
      </a:lvl3pPr>
      <a:lvl4pPr marL="0" marR="0" indent="685800" algn="l" defTabSz="821531" latinLnBrk="0">
        <a:lnSpc>
          <a:spcPct val="100000"/>
        </a:lnSpc>
        <a:spcBef>
          <a:spcPts val="0"/>
        </a:spcBef>
        <a:spcAft>
          <a:spcPts val="0"/>
        </a:spcAft>
        <a:buClrTx/>
        <a:buSzTx/>
        <a:buFontTx/>
        <a:buNone/>
        <a:tabLst/>
        <a:defRPr b="0" baseline="0" cap="none" i="0" spc="0" strike="noStrike" sz="4600" u="none">
          <a:solidFill>
            <a:srgbClr val="066599"/>
          </a:solidFill>
          <a:uFillTx/>
          <a:latin typeface="ヒラギノ角ゴ ProN W6"/>
          <a:ea typeface="ヒラギノ角ゴ ProN W6"/>
          <a:cs typeface="ヒラギノ角ゴ ProN W6"/>
          <a:sym typeface="ヒラギノ角ゴ ProN W6"/>
        </a:defRPr>
      </a:lvl4pPr>
      <a:lvl5pPr marL="0" marR="0" indent="914400" algn="l" defTabSz="821531" latinLnBrk="0">
        <a:lnSpc>
          <a:spcPct val="100000"/>
        </a:lnSpc>
        <a:spcBef>
          <a:spcPts val="0"/>
        </a:spcBef>
        <a:spcAft>
          <a:spcPts val="0"/>
        </a:spcAft>
        <a:buClrTx/>
        <a:buSzTx/>
        <a:buFontTx/>
        <a:buNone/>
        <a:tabLst/>
        <a:defRPr b="0" baseline="0" cap="none" i="0" spc="0" strike="noStrike" sz="4600" u="none">
          <a:solidFill>
            <a:srgbClr val="066599"/>
          </a:solidFill>
          <a:uFillTx/>
          <a:latin typeface="ヒラギノ角ゴ ProN W6"/>
          <a:ea typeface="ヒラギノ角ゴ ProN W6"/>
          <a:cs typeface="ヒラギノ角ゴ ProN W6"/>
          <a:sym typeface="ヒラギノ角ゴ ProN W6"/>
        </a:defRPr>
      </a:lvl5pPr>
      <a:lvl6pPr marL="0" marR="0" indent="1143000" algn="l" defTabSz="821531" latinLnBrk="0">
        <a:lnSpc>
          <a:spcPct val="100000"/>
        </a:lnSpc>
        <a:spcBef>
          <a:spcPts val="0"/>
        </a:spcBef>
        <a:spcAft>
          <a:spcPts val="0"/>
        </a:spcAft>
        <a:buClrTx/>
        <a:buSzTx/>
        <a:buFontTx/>
        <a:buNone/>
        <a:tabLst/>
        <a:defRPr b="0" baseline="0" cap="none" i="0" spc="0" strike="noStrike" sz="4600" u="none">
          <a:solidFill>
            <a:srgbClr val="066599"/>
          </a:solidFill>
          <a:uFillTx/>
          <a:latin typeface="ヒラギノ角ゴ ProN W6"/>
          <a:ea typeface="ヒラギノ角ゴ ProN W6"/>
          <a:cs typeface="ヒラギノ角ゴ ProN W6"/>
          <a:sym typeface="ヒラギノ角ゴ ProN W6"/>
        </a:defRPr>
      </a:lvl6pPr>
      <a:lvl7pPr marL="0" marR="0" indent="1371600" algn="l" defTabSz="821531" latinLnBrk="0">
        <a:lnSpc>
          <a:spcPct val="100000"/>
        </a:lnSpc>
        <a:spcBef>
          <a:spcPts val="0"/>
        </a:spcBef>
        <a:spcAft>
          <a:spcPts val="0"/>
        </a:spcAft>
        <a:buClrTx/>
        <a:buSzTx/>
        <a:buFontTx/>
        <a:buNone/>
        <a:tabLst/>
        <a:defRPr b="0" baseline="0" cap="none" i="0" spc="0" strike="noStrike" sz="4600" u="none">
          <a:solidFill>
            <a:srgbClr val="066599"/>
          </a:solidFill>
          <a:uFillTx/>
          <a:latin typeface="ヒラギノ角ゴ ProN W6"/>
          <a:ea typeface="ヒラギノ角ゴ ProN W6"/>
          <a:cs typeface="ヒラギノ角ゴ ProN W6"/>
          <a:sym typeface="ヒラギノ角ゴ ProN W6"/>
        </a:defRPr>
      </a:lvl7pPr>
      <a:lvl8pPr marL="0" marR="0" indent="1600200" algn="l" defTabSz="821531" latinLnBrk="0">
        <a:lnSpc>
          <a:spcPct val="100000"/>
        </a:lnSpc>
        <a:spcBef>
          <a:spcPts val="0"/>
        </a:spcBef>
        <a:spcAft>
          <a:spcPts val="0"/>
        </a:spcAft>
        <a:buClrTx/>
        <a:buSzTx/>
        <a:buFontTx/>
        <a:buNone/>
        <a:tabLst/>
        <a:defRPr b="0" baseline="0" cap="none" i="0" spc="0" strike="noStrike" sz="4600" u="none">
          <a:solidFill>
            <a:srgbClr val="066599"/>
          </a:solidFill>
          <a:uFillTx/>
          <a:latin typeface="ヒラギノ角ゴ ProN W6"/>
          <a:ea typeface="ヒラギノ角ゴ ProN W6"/>
          <a:cs typeface="ヒラギノ角ゴ ProN W6"/>
          <a:sym typeface="ヒラギノ角ゴ ProN W6"/>
        </a:defRPr>
      </a:lvl8pPr>
      <a:lvl9pPr marL="0" marR="0" indent="1828800" algn="l" defTabSz="821531" latinLnBrk="0">
        <a:lnSpc>
          <a:spcPct val="100000"/>
        </a:lnSpc>
        <a:spcBef>
          <a:spcPts val="0"/>
        </a:spcBef>
        <a:spcAft>
          <a:spcPts val="0"/>
        </a:spcAft>
        <a:buClrTx/>
        <a:buSzTx/>
        <a:buFontTx/>
        <a:buNone/>
        <a:tabLst/>
        <a:defRPr b="0" baseline="0" cap="none" i="0" spc="0" strike="noStrike" sz="4600" u="none">
          <a:solidFill>
            <a:srgbClr val="066599"/>
          </a:solidFill>
          <a:uFillTx/>
          <a:latin typeface="ヒラギノ角ゴ ProN W6"/>
          <a:ea typeface="ヒラギノ角ゴ ProN W6"/>
          <a:cs typeface="ヒラギノ角ゴ ProN W6"/>
          <a:sym typeface="ヒラギノ角ゴ ProN W6"/>
        </a:defRPr>
      </a:lvl9pPr>
    </p:titleStyle>
    <p:bodyStyle>
      <a:lvl1pPr marL="413657" marR="0" indent="-413657" algn="l" defTabSz="821531" latinLnBrk="0">
        <a:lnSpc>
          <a:spcPct val="100000"/>
        </a:lnSpc>
        <a:spcBef>
          <a:spcPts val="1400"/>
        </a:spcBef>
        <a:spcAft>
          <a:spcPts val="0"/>
        </a:spcAft>
        <a:buClr>
          <a:srgbClr val="000000"/>
        </a:buClr>
        <a:buSzPct val="100000"/>
        <a:buFontTx/>
        <a:buChar char="•"/>
        <a:tabLst/>
        <a:defRPr b="0" baseline="0" cap="none" i="0" spc="0" strike="noStrike" sz="3800" u="none">
          <a:solidFill>
            <a:srgbClr val="000000"/>
          </a:solidFill>
          <a:uFillTx/>
          <a:latin typeface="ヒラギノ角ゴ ProN W3"/>
          <a:ea typeface="ヒラギノ角ゴ ProN W3"/>
          <a:cs typeface="ヒラギノ角ゴ ProN W3"/>
          <a:sym typeface="ヒラギノ角ゴ ProN W3"/>
        </a:defRPr>
      </a:lvl1pPr>
      <a:lvl2pPr marL="913694" marR="0" indent="-469194" algn="l" defTabSz="821531" latinLnBrk="0">
        <a:lnSpc>
          <a:spcPct val="100000"/>
        </a:lnSpc>
        <a:spcBef>
          <a:spcPts val="1400"/>
        </a:spcBef>
        <a:spcAft>
          <a:spcPts val="0"/>
        </a:spcAft>
        <a:buClr>
          <a:srgbClr val="000000"/>
        </a:buClr>
        <a:buSzPct val="45000"/>
        <a:buFontTx/>
        <a:buBlip>
          <a:blip r:embed="rId7"/>
        </a:buBlip>
        <a:tabLst/>
        <a:defRPr b="0" baseline="0" cap="none" i="0" spc="0" strike="noStrike" sz="3800" u="none">
          <a:solidFill>
            <a:srgbClr val="000000"/>
          </a:solidFill>
          <a:uFillTx/>
          <a:latin typeface="ヒラギノ角ゴ ProN W3"/>
          <a:ea typeface="ヒラギノ角ゴ ProN W3"/>
          <a:cs typeface="ヒラギノ角ゴ ProN W3"/>
          <a:sym typeface="ヒラギノ角ゴ ProN W3"/>
        </a:defRPr>
      </a:lvl2pPr>
      <a:lvl3pPr marL="1358194" marR="0" indent="-469194" algn="l" defTabSz="821531" latinLnBrk="0">
        <a:lnSpc>
          <a:spcPct val="100000"/>
        </a:lnSpc>
        <a:spcBef>
          <a:spcPts val="1400"/>
        </a:spcBef>
        <a:spcAft>
          <a:spcPts val="0"/>
        </a:spcAft>
        <a:buClr>
          <a:srgbClr val="000000"/>
        </a:buClr>
        <a:buSzPct val="45000"/>
        <a:buFontTx/>
        <a:buBlip>
          <a:blip r:embed="rId7"/>
        </a:buBlip>
        <a:tabLst/>
        <a:defRPr b="0" baseline="0" cap="none" i="0" spc="0" strike="noStrike" sz="3800" u="none">
          <a:solidFill>
            <a:srgbClr val="000000"/>
          </a:solidFill>
          <a:uFillTx/>
          <a:latin typeface="ヒラギノ角ゴ ProN W3"/>
          <a:ea typeface="ヒラギノ角ゴ ProN W3"/>
          <a:cs typeface="ヒラギノ角ゴ ProN W3"/>
          <a:sym typeface="ヒラギノ角ゴ ProN W3"/>
        </a:defRPr>
      </a:lvl3pPr>
      <a:lvl4pPr marL="1802694" marR="0" indent="-469194" algn="l" defTabSz="821531" latinLnBrk="0">
        <a:lnSpc>
          <a:spcPct val="100000"/>
        </a:lnSpc>
        <a:spcBef>
          <a:spcPts val="1400"/>
        </a:spcBef>
        <a:spcAft>
          <a:spcPts val="0"/>
        </a:spcAft>
        <a:buClr>
          <a:srgbClr val="000000"/>
        </a:buClr>
        <a:buSzPct val="45000"/>
        <a:buFontTx/>
        <a:buBlip>
          <a:blip r:embed="rId7"/>
        </a:buBlip>
        <a:tabLst/>
        <a:defRPr b="0" baseline="0" cap="none" i="0" spc="0" strike="noStrike" sz="3800" u="none">
          <a:solidFill>
            <a:srgbClr val="000000"/>
          </a:solidFill>
          <a:uFillTx/>
          <a:latin typeface="ヒラギノ角ゴ ProN W3"/>
          <a:ea typeface="ヒラギノ角ゴ ProN W3"/>
          <a:cs typeface="ヒラギノ角ゴ ProN W3"/>
          <a:sym typeface="ヒラギノ角ゴ ProN W3"/>
        </a:defRPr>
      </a:lvl4pPr>
      <a:lvl5pPr marL="2247194" marR="0" indent="-469194" algn="l" defTabSz="821531" latinLnBrk="0">
        <a:lnSpc>
          <a:spcPct val="100000"/>
        </a:lnSpc>
        <a:spcBef>
          <a:spcPts val="1400"/>
        </a:spcBef>
        <a:spcAft>
          <a:spcPts val="0"/>
        </a:spcAft>
        <a:buClr>
          <a:srgbClr val="000000"/>
        </a:buClr>
        <a:buSzPct val="45000"/>
        <a:buFontTx/>
        <a:buBlip>
          <a:blip r:embed="rId7"/>
        </a:buBlip>
        <a:tabLst/>
        <a:defRPr b="0" baseline="0" cap="none" i="0" spc="0" strike="noStrike" sz="3800" u="none">
          <a:solidFill>
            <a:srgbClr val="000000"/>
          </a:solidFill>
          <a:uFillTx/>
          <a:latin typeface="ヒラギノ角ゴ ProN W3"/>
          <a:ea typeface="ヒラギノ角ゴ ProN W3"/>
          <a:cs typeface="ヒラギノ角ゴ ProN W3"/>
          <a:sym typeface="ヒラギノ角ゴ ProN W3"/>
        </a:defRPr>
      </a:lvl5pPr>
      <a:lvl6pPr marL="2691694" marR="0" indent="-469194" algn="l" defTabSz="821531" latinLnBrk="0">
        <a:lnSpc>
          <a:spcPct val="100000"/>
        </a:lnSpc>
        <a:spcBef>
          <a:spcPts val="1400"/>
        </a:spcBef>
        <a:spcAft>
          <a:spcPts val="0"/>
        </a:spcAft>
        <a:buClr>
          <a:srgbClr val="000000"/>
        </a:buClr>
        <a:buSzPct val="45000"/>
        <a:buFontTx/>
        <a:buBlip>
          <a:blip r:embed="rId7"/>
        </a:buBlip>
        <a:tabLst/>
        <a:defRPr b="0" baseline="0" cap="none" i="0" spc="0" strike="noStrike" sz="3800" u="none">
          <a:solidFill>
            <a:srgbClr val="000000"/>
          </a:solidFill>
          <a:uFillTx/>
          <a:latin typeface="ヒラギノ角ゴ ProN W3"/>
          <a:ea typeface="ヒラギノ角ゴ ProN W3"/>
          <a:cs typeface="ヒラギノ角ゴ ProN W3"/>
          <a:sym typeface="ヒラギノ角ゴ ProN W3"/>
        </a:defRPr>
      </a:lvl6pPr>
      <a:lvl7pPr marL="3136194" marR="0" indent="-469194" algn="l" defTabSz="821531" latinLnBrk="0">
        <a:lnSpc>
          <a:spcPct val="100000"/>
        </a:lnSpc>
        <a:spcBef>
          <a:spcPts val="1400"/>
        </a:spcBef>
        <a:spcAft>
          <a:spcPts val="0"/>
        </a:spcAft>
        <a:buClr>
          <a:srgbClr val="000000"/>
        </a:buClr>
        <a:buSzPct val="45000"/>
        <a:buFontTx/>
        <a:buBlip>
          <a:blip r:embed="rId7"/>
        </a:buBlip>
        <a:tabLst/>
        <a:defRPr b="0" baseline="0" cap="none" i="0" spc="0" strike="noStrike" sz="3800" u="none">
          <a:solidFill>
            <a:srgbClr val="000000"/>
          </a:solidFill>
          <a:uFillTx/>
          <a:latin typeface="ヒラギノ角ゴ ProN W3"/>
          <a:ea typeface="ヒラギノ角ゴ ProN W3"/>
          <a:cs typeface="ヒラギノ角ゴ ProN W3"/>
          <a:sym typeface="ヒラギノ角ゴ ProN W3"/>
        </a:defRPr>
      </a:lvl7pPr>
      <a:lvl8pPr marL="3580694" marR="0" indent="-469194" algn="l" defTabSz="821531" latinLnBrk="0">
        <a:lnSpc>
          <a:spcPct val="100000"/>
        </a:lnSpc>
        <a:spcBef>
          <a:spcPts val="1400"/>
        </a:spcBef>
        <a:spcAft>
          <a:spcPts val="0"/>
        </a:spcAft>
        <a:buClr>
          <a:srgbClr val="000000"/>
        </a:buClr>
        <a:buSzPct val="45000"/>
        <a:buFontTx/>
        <a:buBlip>
          <a:blip r:embed="rId7"/>
        </a:buBlip>
        <a:tabLst/>
        <a:defRPr b="0" baseline="0" cap="none" i="0" spc="0" strike="noStrike" sz="3800" u="none">
          <a:solidFill>
            <a:srgbClr val="000000"/>
          </a:solidFill>
          <a:uFillTx/>
          <a:latin typeface="ヒラギノ角ゴ ProN W3"/>
          <a:ea typeface="ヒラギノ角ゴ ProN W3"/>
          <a:cs typeface="ヒラギノ角ゴ ProN W3"/>
          <a:sym typeface="ヒラギノ角ゴ ProN W3"/>
        </a:defRPr>
      </a:lvl8pPr>
      <a:lvl9pPr marL="4025194" marR="0" indent="-469194" algn="l" defTabSz="821531" latinLnBrk="0">
        <a:lnSpc>
          <a:spcPct val="100000"/>
        </a:lnSpc>
        <a:spcBef>
          <a:spcPts val="1400"/>
        </a:spcBef>
        <a:spcAft>
          <a:spcPts val="0"/>
        </a:spcAft>
        <a:buClr>
          <a:srgbClr val="000000"/>
        </a:buClr>
        <a:buSzPct val="45000"/>
        <a:buFontTx/>
        <a:buBlip>
          <a:blip r:embed="rId7"/>
        </a:buBlip>
        <a:tabLst/>
        <a:defRPr b="0" baseline="0" cap="none" i="0" spc="0" strike="noStrike" sz="3800" u="none">
          <a:solidFill>
            <a:srgbClr val="000000"/>
          </a:solidFill>
          <a:uFillTx/>
          <a:latin typeface="ヒラギノ角ゴ ProN W3"/>
          <a:ea typeface="ヒラギノ角ゴ ProN W3"/>
          <a:cs typeface="ヒラギノ角ゴ ProN W3"/>
          <a:sym typeface="ヒラギノ角ゴ ProN W3"/>
        </a:defRPr>
      </a:lvl9pPr>
    </p:bodyStyle>
    <p:otherStyle>
      <a:lvl1pPr marL="0" marR="57148" indent="0" algn="r" defTabSz="642937" latinLnBrk="0">
        <a:lnSpc>
          <a:spcPct val="100000"/>
        </a:lnSpc>
        <a:spcBef>
          <a:spcPts val="0"/>
        </a:spcBef>
        <a:spcAft>
          <a:spcPts val="0"/>
        </a:spcAft>
        <a:buClrTx/>
        <a:buSzTx/>
        <a:buFontTx/>
        <a:buNone/>
        <a:tabLst/>
        <a:defRPr b="0" baseline="0" cap="none" i="0" spc="0" strike="noStrike" sz="1600" u="none">
          <a:solidFill>
            <a:schemeClr val="tx1"/>
          </a:solidFill>
          <a:uFill>
            <a:solidFill>
              <a:srgbClr val="000000"/>
            </a:solidFill>
          </a:uFill>
          <a:latin typeface="+mn-lt"/>
          <a:ea typeface="+mn-ea"/>
          <a:cs typeface="+mn-cs"/>
          <a:sym typeface="ヒラギノ角ゴ ProN W3"/>
        </a:defRPr>
      </a:lvl1pPr>
      <a:lvl2pPr marL="0" marR="57148" indent="228600" algn="r" defTabSz="642937" latinLnBrk="0">
        <a:lnSpc>
          <a:spcPct val="100000"/>
        </a:lnSpc>
        <a:spcBef>
          <a:spcPts val="0"/>
        </a:spcBef>
        <a:spcAft>
          <a:spcPts val="0"/>
        </a:spcAft>
        <a:buClrTx/>
        <a:buSzTx/>
        <a:buFontTx/>
        <a:buNone/>
        <a:tabLst/>
        <a:defRPr b="0" baseline="0" cap="none" i="0" spc="0" strike="noStrike" sz="1600" u="none">
          <a:solidFill>
            <a:schemeClr val="tx1"/>
          </a:solidFill>
          <a:uFill>
            <a:solidFill>
              <a:srgbClr val="000000"/>
            </a:solidFill>
          </a:uFill>
          <a:latin typeface="+mn-lt"/>
          <a:ea typeface="+mn-ea"/>
          <a:cs typeface="+mn-cs"/>
          <a:sym typeface="ヒラギノ角ゴ ProN W3"/>
        </a:defRPr>
      </a:lvl2pPr>
      <a:lvl3pPr marL="0" marR="57148" indent="457200" algn="r" defTabSz="642937" latinLnBrk="0">
        <a:lnSpc>
          <a:spcPct val="100000"/>
        </a:lnSpc>
        <a:spcBef>
          <a:spcPts val="0"/>
        </a:spcBef>
        <a:spcAft>
          <a:spcPts val="0"/>
        </a:spcAft>
        <a:buClrTx/>
        <a:buSzTx/>
        <a:buFontTx/>
        <a:buNone/>
        <a:tabLst/>
        <a:defRPr b="0" baseline="0" cap="none" i="0" spc="0" strike="noStrike" sz="1600" u="none">
          <a:solidFill>
            <a:schemeClr val="tx1"/>
          </a:solidFill>
          <a:uFill>
            <a:solidFill>
              <a:srgbClr val="000000"/>
            </a:solidFill>
          </a:uFill>
          <a:latin typeface="+mn-lt"/>
          <a:ea typeface="+mn-ea"/>
          <a:cs typeface="+mn-cs"/>
          <a:sym typeface="ヒラギノ角ゴ ProN W3"/>
        </a:defRPr>
      </a:lvl3pPr>
      <a:lvl4pPr marL="0" marR="57148" indent="685800" algn="r" defTabSz="642937" latinLnBrk="0">
        <a:lnSpc>
          <a:spcPct val="100000"/>
        </a:lnSpc>
        <a:spcBef>
          <a:spcPts val="0"/>
        </a:spcBef>
        <a:spcAft>
          <a:spcPts val="0"/>
        </a:spcAft>
        <a:buClrTx/>
        <a:buSzTx/>
        <a:buFontTx/>
        <a:buNone/>
        <a:tabLst/>
        <a:defRPr b="0" baseline="0" cap="none" i="0" spc="0" strike="noStrike" sz="1600" u="none">
          <a:solidFill>
            <a:schemeClr val="tx1"/>
          </a:solidFill>
          <a:uFill>
            <a:solidFill>
              <a:srgbClr val="000000"/>
            </a:solidFill>
          </a:uFill>
          <a:latin typeface="+mn-lt"/>
          <a:ea typeface="+mn-ea"/>
          <a:cs typeface="+mn-cs"/>
          <a:sym typeface="ヒラギノ角ゴ ProN W3"/>
        </a:defRPr>
      </a:lvl4pPr>
      <a:lvl5pPr marL="0" marR="57148" indent="914400" algn="r" defTabSz="642937" latinLnBrk="0">
        <a:lnSpc>
          <a:spcPct val="100000"/>
        </a:lnSpc>
        <a:spcBef>
          <a:spcPts val="0"/>
        </a:spcBef>
        <a:spcAft>
          <a:spcPts val="0"/>
        </a:spcAft>
        <a:buClrTx/>
        <a:buSzTx/>
        <a:buFontTx/>
        <a:buNone/>
        <a:tabLst/>
        <a:defRPr b="0" baseline="0" cap="none" i="0" spc="0" strike="noStrike" sz="1600" u="none">
          <a:solidFill>
            <a:schemeClr val="tx1"/>
          </a:solidFill>
          <a:uFill>
            <a:solidFill>
              <a:srgbClr val="000000"/>
            </a:solidFill>
          </a:uFill>
          <a:latin typeface="+mn-lt"/>
          <a:ea typeface="+mn-ea"/>
          <a:cs typeface="+mn-cs"/>
          <a:sym typeface="ヒラギノ角ゴ ProN W3"/>
        </a:defRPr>
      </a:lvl5pPr>
      <a:lvl6pPr marL="0" marR="57148" indent="1143000" algn="r" defTabSz="642937" latinLnBrk="0">
        <a:lnSpc>
          <a:spcPct val="100000"/>
        </a:lnSpc>
        <a:spcBef>
          <a:spcPts val="0"/>
        </a:spcBef>
        <a:spcAft>
          <a:spcPts val="0"/>
        </a:spcAft>
        <a:buClrTx/>
        <a:buSzTx/>
        <a:buFontTx/>
        <a:buNone/>
        <a:tabLst/>
        <a:defRPr b="0" baseline="0" cap="none" i="0" spc="0" strike="noStrike" sz="1600" u="none">
          <a:solidFill>
            <a:schemeClr val="tx1"/>
          </a:solidFill>
          <a:uFill>
            <a:solidFill>
              <a:srgbClr val="000000"/>
            </a:solidFill>
          </a:uFill>
          <a:latin typeface="+mn-lt"/>
          <a:ea typeface="+mn-ea"/>
          <a:cs typeface="+mn-cs"/>
          <a:sym typeface="ヒラギノ角ゴ ProN W3"/>
        </a:defRPr>
      </a:lvl6pPr>
      <a:lvl7pPr marL="0" marR="57148" indent="1371600" algn="r" defTabSz="642937" latinLnBrk="0">
        <a:lnSpc>
          <a:spcPct val="100000"/>
        </a:lnSpc>
        <a:spcBef>
          <a:spcPts val="0"/>
        </a:spcBef>
        <a:spcAft>
          <a:spcPts val="0"/>
        </a:spcAft>
        <a:buClrTx/>
        <a:buSzTx/>
        <a:buFontTx/>
        <a:buNone/>
        <a:tabLst/>
        <a:defRPr b="0" baseline="0" cap="none" i="0" spc="0" strike="noStrike" sz="1600" u="none">
          <a:solidFill>
            <a:schemeClr val="tx1"/>
          </a:solidFill>
          <a:uFill>
            <a:solidFill>
              <a:srgbClr val="000000"/>
            </a:solidFill>
          </a:uFill>
          <a:latin typeface="+mn-lt"/>
          <a:ea typeface="+mn-ea"/>
          <a:cs typeface="+mn-cs"/>
          <a:sym typeface="ヒラギノ角ゴ ProN W3"/>
        </a:defRPr>
      </a:lvl7pPr>
      <a:lvl8pPr marL="0" marR="57148" indent="1600200" algn="r" defTabSz="642937" latinLnBrk="0">
        <a:lnSpc>
          <a:spcPct val="100000"/>
        </a:lnSpc>
        <a:spcBef>
          <a:spcPts val="0"/>
        </a:spcBef>
        <a:spcAft>
          <a:spcPts val="0"/>
        </a:spcAft>
        <a:buClrTx/>
        <a:buSzTx/>
        <a:buFontTx/>
        <a:buNone/>
        <a:tabLst/>
        <a:defRPr b="0" baseline="0" cap="none" i="0" spc="0" strike="noStrike" sz="1600" u="none">
          <a:solidFill>
            <a:schemeClr val="tx1"/>
          </a:solidFill>
          <a:uFill>
            <a:solidFill>
              <a:srgbClr val="000000"/>
            </a:solidFill>
          </a:uFill>
          <a:latin typeface="+mn-lt"/>
          <a:ea typeface="+mn-ea"/>
          <a:cs typeface="+mn-cs"/>
          <a:sym typeface="ヒラギノ角ゴ ProN W3"/>
        </a:defRPr>
      </a:lvl8pPr>
      <a:lvl9pPr marL="0" marR="57148" indent="1828800" algn="r" defTabSz="642937" latinLnBrk="0">
        <a:lnSpc>
          <a:spcPct val="100000"/>
        </a:lnSpc>
        <a:spcBef>
          <a:spcPts val="0"/>
        </a:spcBef>
        <a:spcAft>
          <a:spcPts val="0"/>
        </a:spcAft>
        <a:buClrTx/>
        <a:buSzTx/>
        <a:buFontTx/>
        <a:buNone/>
        <a:tabLst/>
        <a:defRPr b="0" baseline="0" cap="none" i="0" spc="0" strike="noStrike" sz="1600" u="none">
          <a:solidFill>
            <a:schemeClr val="tx1"/>
          </a:solidFill>
          <a:uFill>
            <a:solidFill>
              <a:srgbClr val="000000"/>
            </a:solidFill>
          </a:uFill>
          <a:latin typeface="+mn-lt"/>
          <a:ea typeface="+mn-ea"/>
          <a:cs typeface="+mn-cs"/>
          <a:sym typeface="ヒラギノ角ゴ ProN W3"/>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1.gif"/></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1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9.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4.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png"/><Relationship Id="rId3" Type="http://schemas.openxmlformats.org/officeDocument/2006/relationships/image" Target="../media/image4.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15.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16.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png"/><Relationship Id="rId3" Type="http://schemas.openxmlformats.org/officeDocument/2006/relationships/image" Target="../media/image4.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18.png"/><Relationship Id="rId4" Type="http://schemas.openxmlformats.org/officeDocument/2006/relationships/image" Target="../media/image19.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png"/><Relationship Id="rId3" Type="http://schemas.openxmlformats.org/officeDocument/2006/relationships/image" Target="../media/image24.png"/><Relationship Id="rId4" Type="http://schemas.openxmlformats.org/officeDocument/2006/relationships/image" Target="../media/image4.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2.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4.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9.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25.png"/><Relationship Id="rId4" Type="http://schemas.openxmlformats.org/officeDocument/2006/relationships/image" Target="../media/image26.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7.png"/><Relationship Id="rId3" Type="http://schemas.openxmlformats.org/officeDocument/2006/relationships/image" Target="../media/image4.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2.gif"/></Relationships>

</file>

<file path=ppt/slides/_rels/slide3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2.gif"/><Relationship Id="rId4" Type="http://schemas.openxmlformats.org/officeDocument/2006/relationships/image" Target="../media/image28.png"/><Relationship Id="rId5" Type="http://schemas.openxmlformats.org/officeDocument/2006/relationships/image" Target="../media/image29.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png"/><Relationship Id="rId3" Type="http://schemas.openxmlformats.org/officeDocument/2006/relationships/image" Target="../media/image4.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2.g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1.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2.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3.png"/><Relationship Id="rId4" Type="http://schemas.openxmlformats.org/officeDocument/2006/relationships/video" Target="../media/media2.avi"/><Relationship Id="rId5" Type="http://schemas.microsoft.com/office/2007/relationships/media" Target="../media/media2.avi"/><Relationship Id="rId6" Type="http://schemas.openxmlformats.org/officeDocument/2006/relationships/image" Target="../media/image34.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1.jpeg"/><Relationship Id="rId4" Type="http://schemas.openxmlformats.org/officeDocument/2006/relationships/image" Target="../media/image2.jpeg"/></Relationships>

</file>

<file path=ppt/slides/_rels/slide4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video" Target="../media/media1.avi"/><Relationship Id="rId5" Type="http://schemas.microsoft.com/office/2007/relationships/media" Target="../media/media1.avi"/><Relationship Id="rId6" Type="http://schemas.openxmlformats.org/officeDocument/2006/relationships/image" Target="../media/image7.png"/><Relationship Id="rId7" Type="http://schemas.openxmlformats.org/officeDocument/2006/relationships/image" Target="../media/image8.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4.png"/><Relationship Id="rId4" Type="http://schemas.openxmlformats.org/officeDocument/2006/relationships/image" Target="../media/image10.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1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41"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42" name="■センサを使う"/>
          <p:cNvSpPr txBox="1"/>
          <p:nvPr/>
        </p:nvSpPr>
        <p:spPr>
          <a:xfrm>
            <a:off x="990229" y="2063750"/>
            <a:ext cx="22403542" cy="10998200"/>
          </a:xfrm>
          <a:prstGeom prst="rect">
            <a:avLst/>
          </a:prstGeom>
          <a:ln w="25400">
            <a:miter lim="400000"/>
          </a:ln>
          <a:effectLst>
            <a:outerShdw sx="100000" sy="100000" kx="0" ky="0" algn="b" rotWithShape="0" blurRad="254000" dist="152400" dir="2700000">
              <a:srgbClr val="FFFFFF">
                <a:alpha val="75000"/>
              </a:srgbClr>
            </a:outerShdw>
          </a:effectLst>
          <a:extLst>
            <a:ext uri="{C572A759-6A51-4108-AA02-DFA0A04FC94B}">
              <ma14:wrappingTextBoxFlag xmlns:ma14="http://schemas.microsoft.com/office/mac/drawingml/2011/main" val="1"/>
            </a:ext>
          </a:extLst>
        </p:spPr>
        <p:txBody>
          <a:bodyPr lIns="101600" tIns="101600" rIns="101600" bIns="101600" anchor="ctr"/>
          <a:lstStyle/>
          <a:p>
            <a:pPr>
              <a:defRPr sz="4600">
                <a:uFill>
                  <a:solidFill>
                    <a:srgbClr val="FF6A00"/>
                  </a:solidFill>
                </a:uFill>
                <a:latin typeface="+mj-lt"/>
                <a:ea typeface="+mj-ea"/>
                <a:cs typeface="+mj-cs"/>
                <a:sym typeface="ヒラギノ角ゴ Pro W6"/>
              </a:defRPr>
            </a:pPr>
          </a:p>
          <a:p>
            <a:pPr lvl="2" indent="497839">
              <a:defRPr sz="4600">
                <a:uFill>
                  <a:solidFill>
                    <a:srgbClr val="FF6A00"/>
                  </a:solidFill>
                </a:uFill>
                <a:latin typeface="+mj-lt"/>
                <a:ea typeface="+mj-ea"/>
                <a:cs typeface="+mj-cs"/>
                <a:sym typeface="ヒラギノ角ゴ Pro W6"/>
              </a:defRPr>
            </a:pPr>
            <a:r>
              <a:t>■センサを使う</a:t>
            </a:r>
          </a:p>
          <a:p>
            <a:pPr>
              <a:defRPr sz="4600">
                <a:uFill>
                  <a:solidFill>
                    <a:srgbClr val="FF6A00"/>
                  </a:solidFill>
                </a:uFill>
                <a:latin typeface="+mj-lt"/>
                <a:ea typeface="+mj-ea"/>
                <a:cs typeface="+mj-cs"/>
                <a:sym typeface="ヒラギノ角ゴ Pro W6"/>
              </a:defRPr>
            </a:pPr>
          </a:p>
        </p:txBody>
      </p:sp>
      <p:sp>
        <p:nvSpPr>
          <p:cNvPr id="43" name="スライド番号"/>
          <p:cNvSpPr txBox="1"/>
          <p:nvPr>
            <p:ph type="sldNum" sz="quarter" idx="2"/>
          </p:nvPr>
        </p:nvSpPr>
        <p:spPr>
          <a:xfrm>
            <a:off x="23022153" y="12755778"/>
            <a:ext cx="416155"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59" name="グループ"/>
          <p:cNvGrpSpPr/>
          <p:nvPr/>
        </p:nvGrpSpPr>
        <p:grpSpPr>
          <a:xfrm>
            <a:off x="549797" y="2791033"/>
            <a:ext cx="23284406" cy="10294326"/>
            <a:chOff x="0" y="0"/>
            <a:chExt cx="23284405" cy="10294324"/>
          </a:xfrm>
        </p:grpSpPr>
        <p:sp>
          <p:nvSpPr>
            <p:cNvPr id="157" name="角丸四角形"/>
            <p:cNvSpPr/>
            <p:nvPr/>
          </p:nvSpPr>
          <p:spPr>
            <a:xfrm>
              <a:off x="94651" y="0"/>
              <a:ext cx="23095103" cy="10189955"/>
            </a:xfrm>
            <a:prstGeom prst="roundRect">
              <a:avLst>
                <a:gd name="adj" fmla="val 6890"/>
              </a:avLst>
            </a:prstGeom>
            <a:noFill/>
            <a:ln w="25400" cap="flat">
              <a:solidFill>
                <a:srgbClr val="919191"/>
              </a:solidFill>
              <a:prstDash val="solid"/>
              <a:round/>
            </a:ln>
            <a:effectLst/>
          </p:spPr>
          <p:txBody>
            <a:bodyPr wrap="square" lIns="101600" tIns="101600" rIns="101600" bIns="101600" numCol="1" anchor="ctr">
              <a:noAutofit/>
            </a:bodyPr>
            <a:lstStyle/>
            <a:p>
              <a:pPr/>
            </a:p>
          </p:txBody>
        </p:sp>
        <p:sp>
          <p:nvSpPr>
            <p:cNvPr id="158" name="四角形"/>
            <p:cNvSpPr/>
            <p:nvPr/>
          </p:nvSpPr>
          <p:spPr>
            <a:xfrm>
              <a:off x="0" y="9040555"/>
              <a:ext cx="23284406" cy="1253770"/>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sp>
        <p:nvSpPr>
          <p:cNvPr id="160" name="from hub import port…"/>
          <p:cNvSpPr txBox="1"/>
          <p:nvPr/>
        </p:nvSpPr>
        <p:spPr>
          <a:xfrm>
            <a:off x="1602156" y="3150988"/>
            <a:ext cx="22053006" cy="80391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marL="0" marR="0" defTabSz="457200">
              <a:defRPr sz="3400">
                <a:solidFill>
                  <a:srgbClr val="0078CC"/>
                </a:solidFill>
                <a:uFillTx/>
                <a:latin typeface="Menlo Regular"/>
                <a:ea typeface="Menlo Regular"/>
                <a:cs typeface="Menlo Regular"/>
                <a:sym typeface="Menlo Regular"/>
              </a:defRPr>
            </a:pPr>
            <a:r>
              <a:t>from</a:t>
            </a:r>
            <a:r>
              <a:rPr>
                <a:solidFill>
                  <a:srgbClr val="000000"/>
                </a:solidFill>
              </a:rPr>
              <a:t> hub </a:t>
            </a:r>
            <a:r>
              <a:t>import</a:t>
            </a:r>
            <a:r>
              <a:rPr>
                <a:solidFill>
                  <a:srgbClr val="000000"/>
                </a:solidFill>
              </a:rPr>
              <a:t> port</a:t>
            </a:r>
            <a:endParaRPr>
              <a:solidFill>
                <a:srgbClr val="000000"/>
              </a:solidFill>
            </a:endParaRPr>
          </a:p>
          <a:p>
            <a:pPr marL="0" marR="0" defTabSz="457200">
              <a:defRPr sz="3400">
                <a:uFillTx/>
                <a:latin typeface="Menlo Regular"/>
                <a:ea typeface="Menlo Regular"/>
                <a:cs typeface="Menlo Regular"/>
                <a:sym typeface="Menlo Regular"/>
              </a:defRPr>
            </a:pPr>
            <a:r>
              <a:rPr>
                <a:solidFill>
                  <a:srgbClr val="0078CC"/>
                </a:solidFill>
              </a:rPr>
              <a:t>import</a:t>
            </a:r>
            <a:r>
              <a:t> runloop</a:t>
            </a:r>
          </a:p>
          <a:p>
            <a:pPr marL="0" marR="0" defTabSz="457200">
              <a:defRPr sz="3400">
                <a:uFillTx/>
                <a:latin typeface="Menlo Regular"/>
                <a:ea typeface="Menlo Regular"/>
                <a:cs typeface="Menlo Regular"/>
                <a:sym typeface="Menlo Regular"/>
              </a:defRPr>
            </a:pPr>
            <a:r>
              <a:rPr>
                <a:solidFill>
                  <a:srgbClr val="0078CC"/>
                </a:solidFill>
              </a:rPr>
              <a:t>import</a:t>
            </a:r>
            <a:r>
              <a:t> motor_pair</a:t>
            </a:r>
          </a:p>
          <a:p>
            <a:pPr marL="0" marR="0" defTabSz="457200">
              <a:defRPr sz="3400">
                <a:uFillTx/>
                <a:latin typeface="Menlo Regular"/>
                <a:ea typeface="Menlo Regular"/>
                <a:cs typeface="Menlo Regular"/>
                <a:sym typeface="Menlo Regular"/>
              </a:defRPr>
            </a:pPr>
            <a:r>
              <a:rPr>
                <a:solidFill>
                  <a:srgbClr val="0078CC"/>
                </a:solidFill>
              </a:rPr>
              <a:t>import</a:t>
            </a:r>
            <a:r>
              <a:t> force_sensor</a:t>
            </a:r>
          </a:p>
          <a:p>
            <a:pPr marL="0" marR="0" defTabSz="457200">
              <a:defRPr sz="3400">
                <a:uFillTx/>
                <a:latin typeface="Menlo Regular"/>
                <a:ea typeface="Menlo Regular"/>
                <a:cs typeface="Menlo Regular"/>
                <a:sym typeface="Menlo Regular"/>
              </a:defRPr>
            </a:pPr>
          </a:p>
          <a:p>
            <a:pPr marL="0" marR="0" defTabSz="457200">
              <a:defRPr sz="3400">
                <a:uFillTx/>
                <a:latin typeface="Menlo Regular"/>
                <a:ea typeface="Menlo Regular"/>
                <a:cs typeface="Menlo Regular"/>
                <a:sym typeface="Menlo Regular"/>
              </a:defRPr>
            </a:pPr>
            <a:r>
              <a:t>TURN_ANGLE = </a:t>
            </a:r>
            <a:r>
              <a:rPr>
                <a:solidFill>
                  <a:srgbClr val="FF7D00"/>
                </a:solidFill>
              </a:rPr>
              <a:t>90</a:t>
            </a:r>
          </a:p>
          <a:p>
            <a:pPr marL="0" marR="0" defTabSz="457200">
              <a:defRPr sz="3400">
                <a:uFillTx/>
                <a:latin typeface="Menlo Regular"/>
                <a:ea typeface="Menlo Regular"/>
                <a:cs typeface="Menlo Regular"/>
                <a:sym typeface="Menlo Regular"/>
              </a:defRPr>
            </a:pPr>
            <a:r>
              <a:t>VEL = </a:t>
            </a:r>
            <a:r>
              <a:rPr>
                <a:solidFill>
                  <a:srgbClr val="FF7D00"/>
                </a:solidFill>
              </a:rPr>
              <a:t>500</a:t>
            </a:r>
          </a:p>
          <a:p>
            <a:pPr marL="0" marR="0" defTabSz="457200">
              <a:defRPr sz="3400">
                <a:uFillTx/>
                <a:latin typeface="Menlo Regular"/>
                <a:ea typeface="Menlo Regular"/>
                <a:cs typeface="Menlo Regular"/>
                <a:sym typeface="Menlo Regular"/>
              </a:defRPr>
            </a:pPr>
          </a:p>
          <a:p>
            <a:pPr marL="0" marR="0" defTabSz="457200">
              <a:defRPr sz="3400">
                <a:uFillTx/>
                <a:latin typeface="Menlo Regular"/>
                <a:ea typeface="Menlo Regular"/>
                <a:cs typeface="Menlo Regular"/>
                <a:sym typeface="Menlo Regular"/>
              </a:defRPr>
            </a:pPr>
            <a:r>
              <a:t>motor_pair.pair</a:t>
            </a:r>
            <a:r>
              <a:rPr>
                <a:solidFill>
                  <a:srgbClr val="00877B"/>
                </a:solidFill>
              </a:rPr>
              <a:t>(</a:t>
            </a:r>
            <a:r>
              <a:t>motor_pair.PAIR_1, port.C, port.D</a:t>
            </a:r>
            <a:r>
              <a:rPr>
                <a:solidFill>
                  <a:srgbClr val="00877B"/>
                </a:solidFill>
              </a:rPr>
              <a:t>)</a:t>
            </a:r>
          </a:p>
          <a:p>
            <a:pPr marL="0" marR="0" defTabSz="457200">
              <a:defRPr sz="3400">
                <a:uFillTx/>
                <a:latin typeface="Menlo Regular"/>
                <a:ea typeface="Menlo Regular"/>
                <a:cs typeface="Menlo Regular"/>
                <a:sym typeface="Menlo Regular"/>
              </a:defRPr>
            </a:pPr>
          </a:p>
          <a:p>
            <a:pPr marL="0" marR="0" defTabSz="457200">
              <a:defRPr sz="3400">
                <a:uFillTx/>
                <a:latin typeface="Menlo Regular"/>
                <a:ea typeface="Menlo Regular"/>
                <a:cs typeface="Menlo Regular"/>
                <a:sym typeface="Menlo Regular"/>
              </a:defRPr>
            </a:pPr>
            <a:r>
              <a:rPr>
                <a:solidFill>
                  <a:srgbClr val="0078CC"/>
                </a:solidFill>
              </a:rPr>
              <a:t>async</a:t>
            </a:r>
            <a:r>
              <a:t> </a:t>
            </a:r>
            <a:r>
              <a:rPr>
                <a:solidFill>
                  <a:srgbClr val="0078CC"/>
                </a:solidFill>
              </a:rPr>
              <a:t>def</a:t>
            </a:r>
            <a:r>
              <a:t> backward</a:t>
            </a:r>
            <a:r>
              <a:rPr>
                <a:solidFill>
                  <a:srgbClr val="00877B"/>
                </a:solidFill>
              </a:rPr>
              <a:t>(</a:t>
            </a:r>
            <a:r>
              <a:t>back_cm</a:t>
            </a:r>
            <a:r>
              <a:rPr>
                <a:solidFill>
                  <a:srgbClr val="00877B"/>
                </a:solidFill>
              </a:rPr>
              <a:t>)</a:t>
            </a:r>
            <a:r>
              <a:t>: </a:t>
            </a:r>
            <a:r>
              <a:rPr>
                <a:solidFill>
                  <a:srgbClr val="00963E"/>
                </a:solidFill>
              </a:rPr>
              <a:t>#後退</a:t>
            </a:r>
          </a:p>
          <a:p>
            <a:pPr marL="0" marR="0" defTabSz="457200">
              <a:defRPr sz="3400">
                <a:uFillTx/>
                <a:latin typeface="Menlo Regular"/>
                <a:ea typeface="Menlo Regular"/>
                <a:cs typeface="Menlo Regular"/>
                <a:sym typeface="Menlo Regular"/>
              </a:defRPr>
            </a:pPr>
            <a:r>
              <a:t>    move_angle = </a:t>
            </a:r>
            <a:r>
              <a:rPr>
                <a:solidFill>
                  <a:srgbClr val="0078CC"/>
                </a:solidFill>
              </a:rPr>
              <a:t>int</a:t>
            </a:r>
            <a:r>
              <a:rPr>
                <a:solidFill>
                  <a:srgbClr val="00877B"/>
                </a:solidFill>
              </a:rPr>
              <a:t>(</a:t>
            </a:r>
            <a:r>
              <a:t>back_cm*</a:t>
            </a:r>
            <a:r>
              <a:rPr>
                <a:solidFill>
                  <a:srgbClr val="FF7D00"/>
                </a:solidFill>
              </a:rPr>
              <a:t>20.57</a:t>
            </a:r>
            <a:r>
              <a:rPr>
                <a:solidFill>
                  <a:srgbClr val="00877B"/>
                </a:solidFill>
              </a:rPr>
              <a:t>)</a:t>
            </a:r>
          </a:p>
          <a:p>
            <a:pPr marL="0" marR="0" defTabSz="457200">
              <a:defRPr sz="3400">
                <a:uFillTx/>
                <a:latin typeface="Menlo Regular"/>
                <a:ea typeface="Menlo Regular"/>
                <a:cs typeface="Menlo Regular"/>
                <a:sym typeface="Menlo Regular"/>
              </a:defRPr>
            </a:pPr>
            <a:r>
              <a:t>    </a:t>
            </a:r>
            <a:r>
              <a:rPr>
                <a:solidFill>
                  <a:srgbClr val="0078CC"/>
                </a:solidFill>
              </a:rPr>
              <a:t>await</a:t>
            </a:r>
            <a:r>
              <a:t> motor_pair.move_tank_for_degrees</a:t>
            </a:r>
            <a:r>
              <a:rPr>
                <a:solidFill>
                  <a:srgbClr val="00877B"/>
                </a:solidFill>
              </a:rPr>
              <a:t>(</a:t>
            </a:r>
            <a:r>
              <a:t>motor_pair.PAIR_1,move_angle, -VEL, -VEL</a:t>
            </a:r>
            <a:r>
              <a:rPr>
                <a:solidFill>
                  <a:srgbClr val="00877B"/>
                </a:solidFill>
              </a:rPr>
              <a:t>)</a:t>
            </a:r>
          </a:p>
          <a:p>
            <a:pPr marL="0" marR="0" defTabSz="457200">
              <a:defRPr sz="3400">
                <a:uFillTx/>
                <a:latin typeface="Menlo Regular"/>
                <a:ea typeface="Menlo Regular"/>
                <a:cs typeface="Menlo Regular"/>
                <a:sym typeface="Menlo Regular"/>
              </a:defRPr>
            </a:pPr>
            <a:r>
              <a:t>    motor_pair.stop</a:t>
            </a:r>
            <a:r>
              <a:rPr>
                <a:solidFill>
                  <a:srgbClr val="00877B"/>
                </a:solidFill>
              </a:rPr>
              <a:t>(</a:t>
            </a:r>
            <a:r>
              <a:t>motor_pair.PAIR_1</a:t>
            </a:r>
            <a:r>
              <a:rPr>
                <a:solidFill>
                  <a:srgbClr val="00877B"/>
                </a:solidFill>
              </a:rPr>
              <a:t>)</a:t>
            </a:r>
          </a:p>
        </p:txBody>
      </p:sp>
      <p:pic>
        <p:nvPicPr>
          <p:cNvPr id="161"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162" name="フォースセンサによる障害物回避（Python）"/>
          <p:cNvSpPr txBox="1"/>
          <p:nvPr>
            <p:ph type="title"/>
          </p:nvPr>
        </p:nvSpPr>
        <p:spPr>
          <a:prstGeom prst="rect">
            <a:avLst/>
          </a:prstGeom>
        </p:spPr>
        <p:txBody>
          <a:bodyPr/>
          <a:lstStyle/>
          <a:p>
            <a:pPr/>
            <a:r>
              <a:t>フォースセンサによる障害物回避（Python）</a:t>
            </a:r>
          </a:p>
        </p:txBody>
      </p:sp>
      <p:sp>
        <p:nvSpPr>
          <p:cNvPr id="163" name="線"/>
          <p:cNvSpPr/>
          <p:nvPr/>
        </p:nvSpPr>
        <p:spPr>
          <a:xfrm>
            <a:off x="-40312" y="1816596"/>
            <a:ext cx="24384001" cy="1"/>
          </a:xfrm>
          <a:prstGeom prst="line">
            <a:avLst/>
          </a:prstGeom>
          <a:ln w="76200">
            <a:solidFill>
              <a:srgbClr val="F4CE1F"/>
            </a:solidFill>
          </a:ln>
        </p:spPr>
        <p:txBody>
          <a:bodyPr lIns="0" tIns="0" rIns="0" bIns="0"/>
          <a:lstStyle/>
          <a:p>
            <a:pPr/>
          </a:p>
        </p:txBody>
      </p:sp>
      <p:grpSp>
        <p:nvGrpSpPr>
          <p:cNvPr id="166" name="グループ"/>
          <p:cNvGrpSpPr/>
          <p:nvPr/>
        </p:nvGrpSpPr>
        <p:grpSpPr>
          <a:xfrm>
            <a:off x="755203" y="8295348"/>
            <a:ext cx="650377" cy="721644"/>
            <a:chOff x="0" y="0"/>
            <a:chExt cx="650376" cy="721642"/>
          </a:xfrm>
        </p:grpSpPr>
        <p:sp>
          <p:nvSpPr>
            <p:cNvPr id="164"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65" name="4"/>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grpSp>
        <p:nvGrpSpPr>
          <p:cNvPr id="170" name="グループ"/>
          <p:cNvGrpSpPr/>
          <p:nvPr/>
        </p:nvGrpSpPr>
        <p:grpSpPr>
          <a:xfrm flipH="1">
            <a:off x="1551861" y="8282738"/>
            <a:ext cx="349711" cy="2413943"/>
            <a:chOff x="0" y="0"/>
            <a:chExt cx="349709" cy="2413941"/>
          </a:xfrm>
        </p:grpSpPr>
        <p:sp>
          <p:nvSpPr>
            <p:cNvPr id="167" name="線"/>
            <p:cNvSpPr/>
            <p:nvPr/>
          </p:nvSpPr>
          <p:spPr>
            <a:xfrm>
              <a:off x="0" y="0"/>
              <a:ext cx="349710" cy="0"/>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168" name="線"/>
            <p:cNvSpPr/>
            <p:nvPr/>
          </p:nvSpPr>
          <p:spPr>
            <a:xfrm flipH="1">
              <a:off x="345828" y="0"/>
              <a:ext cx="1" cy="2413942"/>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169" name="線"/>
            <p:cNvSpPr/>
            <p:nvPr/>
          </p:nvSpPr>
          <p:spPr>
            <a:xfrm>
              <a:off x="0" y="2388487"/>
              <a:ext cx="349710" cy="1"/>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grpSp>
      <p:sp>
        <p:nvSpPr>
          <p:cNvPr id="171" name="続く →"/>
          <p:cNvSpPr txBox="1"/>
          <p:nvPr/>
        </p:nvSpPr>
        <p:spPr>
          <a:xfrm>
            <a:off x="22198720" y="11962307"/>
            <a:ext cx="1571435" cy="647936"/>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vl1pPr>
          </a:lstStyle>
          <a:p>
            <a:pPr/>
            <a:r>
              <a:t>続く →</a:t>
            </a:r>
          </a:p>
        </p:txBody>
      </p:sp>
      <p:sp>
        <p:nvSpPr>
          <p:cNvPr id="172"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173" name="p.65：force.py"/>
          <p:cNvSpPr txBox="1"/>
          <p:nvPr/>
        </p:nvSpPr>
        <p:spPr>
          <a:xfrm>
            <a:off x="19983924" y="2462293"/>
            <a:ext cx="3096261" cy="60960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p.65：force.py</a:t>
            </a:r>
          </a:p>
        </p:txBody>
      </p:sp>
      <p:sp>
        <p:nvSpPr>
          <p:cNvPr id="174" name="線"/>
          <p:cNvSpPr/>
          <p:nvPr/>
        </p:nvSpPr>
        <p:spPr>
          <a:xfrm flipV="1">
            <a:off x="1726716" y="8902041"/>
            <a:ext cx="1" cy="1579946"/>
          </a:xfrm>
          <a:prstGeom prst="line">
            <a:avLst/>
          </a:prstGeom>
          <a:ln w="25400">
            <a:solidFill>
              <a:srgbClr val="919191"/>
            </a:solidFill>
            <a:prstDash val="sysDot"/>
            <a:miter lim="400000"/>
          </a:ln>
        </p:spPr>
        <p:txBody>
          <a:bodyPr lIns="0" tIns="0" rIns="0" bIns="0"/>
          <a:lstStyle/>
          <a:p>
            <a:pP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async def turn_right(turn_angle): #右旋回…"/>
          <p:cNvSpPr txBox="1"/>
          <p:nvPr/>
        </p:nvSpPr>
        <p:spPr>
          <a:xfrm>
            <a:off x="1541875" y="3600449"/>
            <a:ext cx="21793039" cy="6515102"/>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marL="0" marR="0" defTabSz="457200">
              <a:defRPr sz="3400">
                <a:uFillTx/>
                <a:latin typeface="Menlo Regular"/>
                <a:ea typeface="Menlo Regular"/>
                <a:cs typeface="Menlo Regular"/>
                <a:sym typeface="Menlo Regular"/>
              </a:defRPr>
            </a:pPr>
            <a:r>
              <a:rPr>
                <a:solidFill>
                  <a:srgbClr val="0078CC"/>
                </a:solidFill>
              </a:rPr>
              <a:t>async</a:t>
            </a:r>
            <a:r>
              <a:t> </a:t>
            </a:r>
            <a:r>
              <a:rPr>
                <a:solidFill>
                  <a:srgbClr val="0078CC"/>
                </a:solidFill>
              </a:rPr>
              <a:t>def</a:t>
            </a:r>
            <a:r>
              <a:t> turn_right</a:t>
            </a:r>
            <a:r>
              <a:rPr>
                <a:solidFill>
                  <a:srgbClr val="00877B"/>
                </a:solidFill>
              </a:rPr>
              <a:t>(</a:t>
            </a:r>
            <a:r>
              <a:t>turn_angle</a:t>
            </a:r>
            <a:r>
              <a:rPr>
                <a:solidFill>
                  <a:srgbClr val="00877B"/>
                </a:solidFill>
              </a:rPr>
              <a:t>)</a:t>
            </a:r>
            <a:r>
              <a:t>: </a:t>
            </a:r>
            <a:r>
              <a:rPr>
                <a:solidFill>
                  <a:srgbClr val="00963E"/>
                </a:solidFill>
              </a:rPr>
              <a:t>#右旋回</a:t>
            </a:r>
          </a:p>
          <a:p>
            <a:pPr marL="0" marR="0" defTabSz="457200">
              <a:defRPr sz="3400">
                <a:uFillTx/>
                <a:latin typeface="Menlo Regular"/>
                <a:ea typeface="Menlo Regular"/>
                <a:cs typeface="Menlo Regular"/>
                <a:sym typeface="Menlo Regular"/>
              </a:defRPr>
            </a:pPr>
            <a:r>
              <a:t>    </a:t>
            </a:r>
            <a:r>
              <a:rPr>
                <a:solidFill>
                  <a:srgbClr val="0078CC"/>
                </a:solidFill>
              </a:rPr>
              <a:t>await</a:t>
            </a:r>
            <a:r>
              <a:t> motor_pair.move_tank_for_degrees</a:t>
            </a:r>
            <a:r>
              <a:rPr>
                <a:solidFill>
                  <a:srgbClr val="00877B"/>
                </a:solidFill>
              </a:rPr>
              <a:t>(</a:t>
            </a:r>
            <a:r>
              <a:t>motor_pair.PAIR_1,turn_angle, VEL, -VEL</a:t>
            </a:r>
            <a:r>
              <a:rPr>
                <a:solidFill>
                  <a:srgbClr val="00877B"/>
                </a:solidFill>
              </a:rPr>
              <a:t>)</a:t>
            </a:r>
          </a:p>
          <a:p>
            <a:pPr marL="0" marR="0" defTabSz="457200">
              <a:defRPr sz="3400">
                <a:uFillTx/>
                <a:latin typeface="Menlo Regular"/>
                <a:ea typeface="Menlo Regular"/>
                <a:cs typeface="Menlo Regular"/>
                <a:sym typeface="Menlo Regular"/>
              </a:defRPr>
            </a:pPr>
            <a:r>
              <a:t>    motor_pair.stop</a:t>
            </a:r>
            <a:r>
              <a:rPr>
                <a:solidFill>
                  <a:srgbClr val="00877B"/>
                </a:solidFill>
              </a:rPr>
              <a:t>(</a:t>
            </a:r>
            <a:r>
              <a:t>motor_pair.PAIR_1</a:t>
            </a:r>
            <a:r>
              <a:rPr>
                <a:solidFill>
                  <a:srgbClr val="00877B"/>
                </a:solidFill>
              </a:rPr>
              <a:t>)</a:t>
            </a:r>
          </a:p>
          <a:p>
            <a:pPr marL="0" marR="0" defTabSz="457200">
              <a:defRPr sz="3400">
                <a:uFillTx/>
                <a:latin typeface="Menlo Regular"/>
                <a:ea typeface="Menlo Regular"/>
                <a:cs typeface="Menlo Regular"/>
                <a:sym typeface="Menlo Regular"/>
              </a:defRPr>
            </a:pPr>
          </a:p>
          <a:p>
            <a:pPr marL="0" marR="0" defTabSz="457200">
              <a:defRPr sz="3400">
                <a:solidFill>
                  <a:srgbClr val="0078CC"/>
                </a:solidFill>
                <a:uFillTx/>
                <a:latin typeface="Menlo Regular"/>
                <a:ea typeface="Menlo Regular"/>
                <a:cs typeface="Menlo Regular"/>
                <a:sym typeface="Menlo Regular"/>
              </a:defRPr>
            </a:pPr>
            <a:r>
              <a:t>async</a:t>
            </a:r>
            <a:r>
              <a:rPr>
                <a:solidFill>
                  <a:srgbClr val="000000"/>
                </a:solidFill>
              </a:rPr>
              <a:t> </a:t>
            </a:r>
            <a:r>
              <a:t>def</a:t>
            </a:r>
            <a:r>
              <a:rPr>
                <a:solidFill>
                  <a:srgbClr val="000000"/>
                </a:solidFill>
              </a:rPr>
              <a:t> main</a:t>
            </a:r>
            <a:r>
              <a:rPr>
                <a:solidFill>
                  <a:srgbClr val="00877B"/>
                </a:solidFill>
              </a:rPr>
              <a:t>()</a:t>
            </a:r>
            <a:r>
              <a:rPr>
                <a:solidFill>
                  <a:srgbClr val="000000"/>
                </a:solidFill>
              </a:rPr>
              <a:t>:</a:t>
            </a:r>
            <a:endParaRPr>
              <a:solidFill>
                <a:srgbClr val="000000"/>
              </a:solidFill>
            </a:endParaRPr>
          </a:p>
          <a:p>
            <a:pPr marL="0" marR="0" defTabSz="457200">
              <a:defRPr sz="3400">
                <a:solidFill>
                  <a:srgbClr val="0078CC"/>
                </a:solidFill>
                <a:uFillTx/>
                <a:latin typeface="Menlo Regular"/>
                <a:ea typeface="Menlo Regular"/>
                <a:cs typeface="Menlo Regular"/>
                <a:sym typeface="Menlo Regular"/>
              </a:defRPr>
            </a:pPr>
            <a:r>
              <a:rPr>
                <a:solidFill>
                  <a:srgbClr val="000000"/>
                </a:solidFill>
              </a:rPr>
              <a:t>    </a:t>
            </a:r>
            <a:r>
              <a:t>while</a:t>
            </a:r>
            <a:r>
              <a:rPr>
                <a:solidFill>
                  <a:srgbClr val="000000"/>
                </a:solidFill>
              </a:rPr>
              <a:t> </a:t>
            </a:r>
            <a:r>
              <a:t>True</a:t>
            </a:r>
            <a:r>
              <a:rPr>
                <a:solidFill>
                  <a:srgbClr val="000000"/>
                </a:solidFill>
              </a:rPr>
              <a:t>:</a:t>
            </a:r>
            <a:endParaRPr>
              <a:solidFill>
                <a:srgbClr val="000000"/>
              </a:solidFill>
            </a:endParaRPr>
          </a:p>
          <a:p>
            <a:pPr marL="0" marR="0" defTabSz="457200">
              <a:defRPr sz="3400">
                <a:uFillTx/>
                <a:latin typeface="Menlo Regular"/>
                <a:ea typeface="Menlo Regular"/>
                <a:cs typeface="Menlo Regular"/>
                <a:sym typeface="Menlo Regular"/>
              </a:defRPr>
            </a:pPr>
            <a:r>
              <a:t>        motor_pair.move_tank</a:t>
            </a:r>
            <a:r>
              <a:rPr>
                <a:solidFill>
                  <a:srgbClr val="00877B"/>
                </a:solidFill>
              </a:rPr>
              <a:t>(</a:t>
            </a:r>
            <a:r>
              <a:t>motor_pair.PAIR_1, VEL, VEL</a:t>
            </a:r>
            <a:r>
              <a:rPr>
                <a:solidFill>
                  <a:srgbClr val="00877B"/>
                </a:solidFill>
              </a:rPr>
              <a:t>)</a:t>
            </a:r>
          </a:p>
          <a:p>
            <a:pPr marL="0" marR="0" defTabSz="457200">
              <a:defRPr sz="3400">
                <a:uFillTx/>
                <a:latin typeface="Menlo Regular"/>
                <a:ea typeface="Menlo Regular"/>
                <a:cs typeface="Menlo Regular"/>
                <a:sym typeface="Menlo Regular"/>
              </a:defRPr>
            </a:pPr>
            <a:r>
              <a:t>        </a:t>
            </a:r>
            <a:r>
              <a:rPr>
                <a:solidFill>
                  <a:srgbClr val="0078CC"/>
                </a:solidFill>
              </a:rPr>
              <a:t>if</a:t>
            </a:r>
            <a:r>
              <a:t> force_sensor.pressed</a:t>
            </a:r>
            <a:r>
              <a:rPr>
                <a:solidFill>
                  <a:srgbClr val="00877B"/>
                </a:solidFill>
              </a:rPr>
              <a:t>(</a:t>
            </a:r>
            <a:r>
              <a:t>port.A</a:t>
            </a:r>
            <a:r>
              <a:rPr>
                <a:solidFill>
                  <a:srgbClr val="00877B"/>
                </a:solidFill>
              </a:rPr>
              <a:t>)</a:t>
            </a:r>
            <a:r>
              <a:t>:</a:t>
            </a:r>
          </a:p>
          <a:p>
            <a:pPr marL="0" marR="0" defTabSz="457200">
              <a:defRPr sz="3400">
                <a:uFillTx/>
                <a:latin typeface="Menlo Regular"/>
                <a:ea typeface="Menlo Regular"/>
                <a:cs typeface="Menlo Regular"/>
                <a:sym typeface="Menlo Regular"/>
              </a:defRPr>
            </a:pPr>
            <a:r>
              <a:t>            </a:t>
            </a:r>
            <a:r>
              <a:rPr>
                <a:solidFill>
                  <a:srgbClr val="0078CC"/>
                </a:solidFill>
              </a:rPr>
              <a:t>await</a:t>
            </a:r>
            <a:r>
              <a:t> backward</a:t>
            </a:r>
            <a:r>
              <a:rPr>
                <a:solidFill>
                  <a:srgbClr val="00877B"/>
                </a:solidFill>
              </a:rPr>
              <a:t>(</a:t>
            </a:r>
            <a:r>
              <a:rPr>
                <a:solidFill>
                  <a:srgbClr val="FF7D00"/>
                </a:solidFill>
              </a:rPr>
              <a:t>10</a:t>
            </a:r>
            <a:r>
              <a:rPr>
                <a:solidFill>
                  <a:srgbClr val="00877B"/>
                </a:solidFill>
              </a:rPr>
              <a:t>)</a:t>
            </a:r>
          </a:p>
          <a:p>
            <a:pPr marL="0" marR="0" defTabSz="457200">
              <a:defRPr sz="3400">
                <a:uFillTx/>
                <a:latin typeface="Menlo Regular"/>
                <a:ea typeface="Menlo Regular"/>
                <a:cs typeface="Menlo Regular"/>
                <a:sym typeface="Menlo Regular"/>
              </a:defRPr>
            </a:pPr>
            <a:r>
              <a:t>            </a:t>
            </a:r>
            <a:r>
              <a:rPr>
                <a:solidFill>
                  <a:srgbClr val="0078CC"/>
                </a:solidFill>
              </a:rPr>
              <a:t>await</a:t>
            </a:r>
            <a:r>
              <a:t> turn_right</a:t>
            </a:r>
            <a:r>
              <a:rPr>
                <a:solidFill>
                  <a:srgbClr val="00877B"/>
                </a:solidFill>
              </a:rPr>
              <a:t>(</a:t>
            </a:r>
            <a:r>
              <a:t>TURN_ANGLE</a:t>
            </a:r>
            <a:r>
              <a:rPr>
                <a:solidFill>
                  <a:srgbClr val="00877B"/>
                </a:solidFill>
              </a:rPr>
              <a:t>)</a:t>
            </a:r>
          </a:p>
          <a:p>
            <a:pPr marL="0" marR="0" defTabSz="457200">
              <a:defRPr sz="3400">
                <a:uFillTx/>
                <a:latin typeface="Menlo Regular"/>
                <a:ea typeface="Menlo Regular"/>
                <a:cs typeface="Menlo Regular"/>
                <a:sym typeface="Menlo Regular"/>
              </a:defRPr>
            </a:pPr>
          </a:p>
          <a:p>
            <a:pPr marL="0" marR="0" defTabSz="457200">
              <a:defRPr sz="3400">
                <a:uFillTx/>
                <a:latin typeface="Menlo Regular"/>
                <a:ea typeface="Menlo Regular"/>
                <a:cs typeface="Menlo Regular"/>
                <a:sym typeface="Menlo Regular"/>
              </a:defRPr>
            </a:pPr>
            <a:r>
              <a:t>runloop.run</a:t>
            </a:r>
            <a:r>
              <a:rPr>
                <a:solidFill>
                  <a:srgbClr val="00877B"/>
                </a:solidFill>
              </a:rPr>
              <a:t>(</a:t>
            </a:r>
            <a:r>
              <a:t>main</a:t>
            </a:r>
            <a:r>
              <a:rPr>
                <a:solidFill>
                  <a:srgbClr val="00877B"/>
                </a:solidFill>
              </a:rPr>
              <a:t>())</a:t>
            </a:r>
          </a:p>
        </p:txBody>
      </p:sp>
      <p:pic>
        <p:nvPicPr>
          <p:cNvPr id="177"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178" name="フォースセンサによる障害物回避（Python）"/>
          <p:cNvSpPr txBox="1"/>
          <p:nvPr>
            <p:ph type="title"/>
          </p:nvPr>
        </p:nvSpPr>
        <p:spPr>
          <a:prstGeom prst="rect">
            <a:avLst/>
          </a:prstGeom>
        </p:spPr>
        <p:txBody>
          <a:bodyPr/>
          <a:lstStyle/>
          <a:p>
            <a:pPr/>
            <a:r>
              <a:t>フォースセンサによる障害物回避（Python）</a:t>
            </a:r>
          </a:p>
        </p:txBody>
      </p:sp>
      <p:sp>
        <p:nvSpPr>
          <p:cNvPr id="179" name="線"/>
          <p:cNvSpPr/>
          <p:nvPr/>
        </p:nvSpPr>
        <p:spPr>
          <a:xfrm>
            <a:off x="-40312" y="1816596"/>
            <a:ext cx="24384001" cy="1"/>
          </a:xfrm>
          <a:prstGeom prst="line">
            <a:avLst/>
          </a:prstGeom>
          <a:ln w="76200">
            <a:solidFill>
              <a:srgbClr val="F4CE1F"/>
            </a:solidFill>
          </a:ln>
        </p:spPr>
        <p:txBody>
          <a:bodyPr lIns="0" tIns="0" rIns="0" bIns="0"/>
          <a:lstStyle/>
          <a:p>
            <a:pPr/>
          </a:p>
        </p:txBody>
      </p:sp>
      <p:grpSp>
        <p:nvGrpSpPr>
          <p:cNvPr id="182" name="グループ"/>
          <p:cNvGrpSpPr/>
          <p:nvPr/>
        </p:nvGrpSpPr>
        <p:grpSpPr>
          <a:xfrm>
            <a:off x="3904692" y="7888345"/>
            <a:ext cx="650377" cy="721644"/>
            <a:chOff x="0" y="0"/>
            <a:chExt cx="650376" cy="721642"/>
          </a:xfrm>
        </p:grpSpPr>
        <p:sp>
          <p:nvSpPr>
            <p:cNvPr id="180"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81" name="4"/>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grpSp>
        <p:nvGrpSpPr>
          <p:cNvPr id="185" name="グループ"/>
          <p:cNvGrpSpPr/>
          <p:nvPr/>
        </p:nvGrpSpPr>
        <p:grpSpPr>
          <a:xfrm>
            <a:off x="3904692" y="8480371"/>
            <a:ext cx="650377" cy="721644"/>
            <a:chOff x="0" y="0"/>
            <a:chExt cx="650376" cy="721642"/>
          </a:xfrm>
        </p:grpSpPr>
        <p:sp>
          <p:nvSpPr>
            <p:cNvPr id="183"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84" name="5"/>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5</a:t>
              </a:r>
            </a:p>
          </p:txBody>
        </p:sp>
      </p:grpSp>
      <p:grpSp>
        <p:nvGrpSpPr>
          <p:cNvPr id="189" name="グループ"/>
          <p:cNvGrpSpPr/>
          <p:nvPr/>
        </p:nvGrpSpPr>
        <p:grpSpPr>
          <a:xfrm flipH="1">
            <a:off x="2042609" y="6540318"/>
            <a:ext cx="321924" cy="2492709"/>
            <a:chOff x="0" y="0"/>
            <a:chExt cx="321923" cy="2492707"/>
          </a:xfrm>
        </p:grpSpPr>
        <p:sp>
          <p:nvSpPr>
            <p:cNvPr id="186" name="線"/>
            <p:cNvSpPr/>
            <p:nvPr/>
          </p:nvSpPr>
          <p:spPr>
            <a:xfrm>
              <a:off x="0" y="0"/>
              <a:ext cx="321924" cy="0"/>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187" name="線"/>
            <p:cNvSpPr/>
            <p:nvPr/>
          </p:nvSpPr>
          <p:spPr>
            <a:xfrm flipH="1">
              <a:off x="318350" y="0"/>
              <a:ext cx="1" cy="2492708"/>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188" name="線"/>
            <p:cNvSpPr/>
            <p:nvPr/>
          </p:nvSpPr>
          <p:spPr>
            <a:xfrm>
              <a:off x="0" y="2466423"/>
              <a:ext cx="321924" cy="1"/>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grpSp>
      <p:grpSp>
        <p:nvGrpSpPr>
          <p:cNvPr id="192" name="グループ"/>
          <p:cNvGrpSpPr/>
          <p:nvPr/>
        </p:nvGrpSpPr>
        <p:grpSpPr>
          <a:xfrm>
            <a:off x="525425" y="2139939"/>
            <a:ext cx="23333150" cy="8747336"/>
            <a:chOff x="0" y="0"/>
            <a:chExt cx="23333149" cy="8747336"/>
          </a:xfrm>
        </p:grpSpPr>
        <p:sp>
          <p:nvSpPr>
            <p:cNvPr id="190" name="角丸四角形"/>
            <p:cNvSpPr/>
            <p:nvPr/>
          </p:nvSpPr>
          <p:spPr>
            <a:xfrm>
              <a:off x="118960" y="625057"/>
              <a:ext cx="23095230" cy="8122280"/>
            </a:xfrm>
            <a:prstGeom prst="roundRect">
              <a:avLst>
                <a:gd name="adj" fmla="val 8662"/>
              </a:avLst>
            </a:prstGeom>
            <a:noFill/>
            <a:ln w="25400" cap="flat">
              <a:solidFill>
                <a:srgbClr val="919191"/>
              </a:solidFill>
              <a:prstDash val="solid"/>
              <a:round/>
            </a:ln>
            <a:effectLst/>
          </p:spPr>
          <p:txBody>
            <a:bodyPr wrap="square" lIns="101600" tIns="101600" rIns="101600" bIns="101600" numCol="1" anchor="ctr">
              <a:noAutofit/>
            </a:bodyPr>
            <a:lstStyle/>
            <a:p>
              <a:pPr/>
            </a:p>
          </p:txBody>
        </p:sp>
        <p:sp>
          <p:nvSpPr>
            <p:cNvPr id="191" name="四角形"/>
            <p:cNvSpPr/>
            <p:nvPr/>
          </p:nvSpPr>
          <p:spPr>
            <a:xfrm>
              <a:off x="0" y="0"/>
              <a:ext cx="23333150" cy="1256394"/>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sp>
        <p:nvSpPr>
          <p:cNvPr id="193" name="続き →"/>
          <p:cNvSpPr txBox="1"/>
          <p:nvPr/>
        </p:nvSpPr>
        <p:spPr>
          <a:xfrm>
            <a:off x="624103" y="2403605"/>
            <a:ext cx="1571435" cy="647936"/>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vl1pPr>
          </a:lstStyle>
          <a:p>
            <a:pPr/>
            <a:r>
              <a:t>続き →</a:t>
            </a:r>
          </a:p>
        </p:txBody>
      </p:sp>
      <p:grpSp>
        <p:nvGrpSpPr>
          <p:cNvPr id="196" name="グループ"/>
          <p:cNvGrpSpPr/>
          <p:nvPr/>
        </p:nvGrpSpPr>
        <p:grpSpPr>
          <a:xfrm>
            <a:off x="2707846" y="6891380"/>
            <a:ext cx="650377" cy="721643"/>
            <a:chOff x="0" y="0"/>
            <a:chExt cx="650376" cy="721642"/>
          </a:xfrm>
        </p:grpSpPr>
        <p:sp>
          <p:nvSpPr>
            <p:cNvPr id="194"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95" name="2"/>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2</a:t>
              </a:r>
            </a:p>
          </p:txBody>
        </p:sp>
      </p:grpSp>
      <p:grpSp>
        <p:nvGrpSpPr>
          <p:cNvPr id="199" name="グループ"/>
          <p:cNvGrpSpPr/>
          <p:nvPr/>
        </p:nvGrpSpPr>
        <p:grpSpPr>
          <a:xfrm>
            <a:off x="2707846" y="7425851"/>
            <a:ext cx="650377" cy="721644"/>
            <a:chOff x="0" y="0"/>
            <a:chExt cx="650376" cy="721642"/>
          </a:xfrm>
        </p:grpSpPr>
        <p:sp>
          <p:nvSpPr>
            <p:cNvPr id="197"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98" name="3"/>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3</a:t>
              </a:r>
            </a:p>
          </p:txBody>
        </p:sp>
      </p:grpSp>
      <p:grpSp>
        <p:nvGrpSpPr>
          <p:cNvPr id="203" name="グループ"/>
          <p:cNvGrpSpPr/>
          <p:nvPr/>
        </p:nvGrpSpPr>
        <p:grpSpPr>
          <a:xfrm flipH="1">
            <a:off x="3438745" y="7481123"/>
            <a:ext cx="321924" cy="1536088"/>
            <a:chOff x="0" y="0"/>
            <a:chExt cx="321923" cy="1536087"/>
          </a:xfrm>
        </p:grpSpPr>
        <p:sp>
          <p:nvSpPr>
            <p:cNvPr id="200" name="線"/>
            <p:cNvSpPr/>
            <p:nvPr/>
          </p:nvSpPr>
          <p:spPr>
            <a:xfrm>
              <a:off x="0" y="0"/>
              <a:ext cx="321924" cy="0"/>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201" name="線"/>
            <p:cNvSpPr/>
            <p:nvPr/>
          </p:nvSpPr>
          <p:spPr>
            <a:xfrm flipH="1">
              <a:off x="318350" y="-1"/>
              <a:ext cx="1" cy="1536089"/>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202" name="線"/>
            <p:cNvSpPr/>
            <p:nvPr/>
          </p:nvSpPr>
          <p:spPr>
            <a:xfrm>
              <a:off x="0" y="1519889"/>
              <a:ext cx="321924" cy="1"/>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grpSp>
      <p:sp>
        <p:nvSpPr>
          <p:cNvPr id="204"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205" name="線"/>
          <p:cNvSpPr/>
          <p:nvPr/>
        </p:nvSpPr>
        <p:spPr>
          <a:xfrm flipV="1">
            <a:off x="2701526" y="6943614"/>
            <a:ext cx="1" cy="2140265"/>
          </a:xfrm>
          <a:prstGeom prst="line">
            <a:avLst/>
          </a:prstGeom>
          <a:ln w="25400">
            <a:solidFill>
              <a:srgbClr val="919191"/>
            </a:solidFill>
            <a:prstDash val="sysDot"/>
            <a:miter lim="400000"/>
          </a:ln>
        </p:spPr>
        <p:txBody>
          <a:bodyPr lIns="0" tIns="0" rIns="0" bIns="0"/>
          <a:lstStyle/>
          <a:p>
            <a:pPr/>
          </a:p>
        </p:txBody>
      </p:sp>
      <p:sp>
        <p:nvSpPr>
          <p:cNvPr id="206" name="線"/>
          <p:cNvSpPr/>
          <p:nvPr/>
        </p:nvSpPr>
        <p:spPr>
          <a:xfrm flipV="1">
            <a:off x="1686595" y="4203041"/>
            <a:ext cx="1" cy="1108887"/>
          </a:xfrm>
          <a:prstGeom prst="line">
            <a:avLst/>
          </a:prstGeom>
          <a:ln w="25400">
            <a:solidFill>
              <a:srgbClr val="919191"/>
            </a:solidFill>
            <a:prstDash val="sysDot"/>
            <a:miter lim="400000"/>
          </a:ln>
        </p:spPr>
        <p:txBody>
          <a:bodyPr lIns="0" tIns="0" rIns="0" bIns="0"/>
          <a:lstStyle/>
          <a:p>
            <a:pPr/>
          </a:p>
        </p:txBody>
      </p:sp>
      <p:sp>
        <p:nvSpPr>
          <p:cNvPr id="207" name="線"/>
          <p:cNvSpPr/>
          <p:nvPr/>
        </p:nvSpPr>
        <p:spPr>
          <a:xfrm flipV="1">
            <a:off x="1686595" y="6455035"/>
            <a:ext cx="1" cy="2663276"/>
          </a:xfrm>
          <a:prstGeom prst="line">
            <a:avLst/>
          </a:prstGeom>
          <a:ln w="25400">
            <a:solidFill>
              <a:srgbClr val="919191"/>
            </a:solidFill>
            <a:prstDash val="sysDot"/>
            <a:miter lim="400000"/>
          </a:ln>
        </p:spPr>
        <p:txBody>
          <a:bodyPr lIns="0" tIns="0" rIns="0" bIns="0"/>
          <a:lstStyle/>
          <a:p>
            <a:pPr/>
          </a:p>
        </p:txBody>
      </p:sp>
      <p:grpSp>
        <p:nvGrpSpPr>
          <p:cNvPr id="210" name="グループ"/>
          <p:cNvGrpSpPr/>
          <p:nvPr/>
        </p:nvGrpSpPr>
        <p:grpSpPr>
          <a:xfrm>
            <a:off x="1019815" y="6476999"/>
            <a:ext cx="1280025" cy="1587501"/>
            <a:chOff x="0" y="43321"/>
            <a:chExt cx="1280023" cy="1587500"/>
          </a:xfrm>
        </p:grpSpPr>
        <p:sp>
          <p:nvSpPr>
            <p:cNvPr id="208"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209" name="1"/>
            <p:cNvSpPr/>
            <p:nvPr/>
          </p:nvSpPr>
          <p:spPr>
            <a:xfrm>
              <a:off x="10023" y="360821"/>
              <a:ext cx="1270001" cy="1270001"/>
            </a:xfrm>
            <a:prstGeom prst="line">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1</a:t>
              </a:r>
            </a:p>
          </p:txBody>
        </p:sp>
      </p:grpSp>
      <p:sp>
        <p:nvSpPr>
          <p:cNvPr id="211" name="線"/>
          <p:cNvSpPr/>
          <p:nvPr/>
        </p:nvSpPr>
        <p:spPr>
          <a:xfrm flipV="1">
            <a:off x="3760937" y="7936841"/>
            <a:ext cx="1" cy="1108888"/>
          </a:xfrm>
          <a:prstGeom prst="line">
            <a:avLst/>
          </a:prstGeom>
          <a:ln w="25400">
            <a:solidFill>
              <a:srgbClr val="919191"/>
            </a:solidFill>
            <a:prstDash val="sysDot"/>
            <a:miter lim="400000"/>
          </a:ln>
        </p:spPr>
        <p:txBody>
          <a:bodyPr lIns="0" tIns="0" rIns="0" bIns="0"/>
          <a:lstStyle/>
          <a:p>
            <a:pPr/>
          </a:p>
        </p:txBody>
      </p:sp>
      <p:grpSp>
        <p:nvGrpSpPr>
          <p:cNvPr id="215" name="グループ"/>
          <p:cNvGrpSpPr/>
          <p:nvPr/>
        </p:nvGrpSpPr>
        <p:grpSpPr>
          <a:xfrm flipH="1">
            <a:off x="1560790" y="3537264"/>
            <a:ext cx="349710" cy="2413942"/>
            <a:chOff x="0" y="0"/>
            <a:chExt cx="349709" cy="2413941"/>
          </a:xfrm>
        </p:grpSpPr>
        <p:sp>
          <p:nvSpPr>
            <p:cNvPr id="212" name="線"/>
            <p:cNvSpPr/>
            <p:nvPr/>
          </p:nvSpPr>
          <p:spPr>
            <a:xfrm>
              <a:off x="0" y="0"/>
              <a:ext cx="349710" cy="0"/>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213" name="線"/>
            <p:cNvSpPr/>
            <p:nvPr/>
          </p:nvSpPr>
          <p:spPr>
            <a:xfrm flipH="1">
              <a:off x="345828" y="0"/>
              <a:ext cx="1" cy="2413942"/>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214" name="線"/>
            <p:cNvSpPr/>
            <p:nvPr/>
          </p:nvSpPr>
          <p:spPr>
            <a:xfrm>
              <a:off x="0" y="2388487"/>
              <a:ext cx="349710" cy="1"/>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grpSp>
      <p:grpSp>
        <p:nvGrpSpPr>
          <p:cNvPr id="218" name="グループ"/>
          <p:cNvGrpSpPr/>
          <p:nvPr/>
        </p:nvGrpSpPr>
        <p:grpSpPr>
          <a:xfrm>
            <a:off x="759444" y="3440487"/>
            <a:ext cx="650377" cy="721644"/>
            <a:chOff x="0" y="0"/>
            <a:chExt cx="650376" cy="721642"/>
          </a:xfrm>
        </p:grpSpPr>
        <p:sp>
          <p:nvSpPr>
            <p:cNvPr id="216"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217" name="5"/>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5</a:t>
              </a:r>
            </a:p>
          </p:txBody>
        </p:sp>
      </p:gr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0"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221"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222" name="■障害物回避(距離センサ)"/>
          <p:cNvSpPr txBox="1"/>
          <p:nvPr/>
        </p:nvSpPr>
        <p:spPr>
          <a:xfrm>
            <a:off x="990229" y="2063750"/>
            <a:ext cx="22403542" cy="10998200"/>
          </a:xfrm>
          <a:prstGeom prst="rect">
            <a:avLst/>
          </a:prstGeom>
          <a:ln w="25400">
            <a:miter lim="400000"/>
          </a:ln>
          <a:effectLst>
            <a:outerShdw sx="100000" sy="100000" kx="0" ky="0" algn="b" rotWithShape="0" blurRad="254000" dist="152400" dir="2700000">
              <a:srgbClr val="FFFFFF">
                <a:alpha val="75000"/>
              </a:srgbClr>
            </a:outerShdw>
          </a:effectLst>
          <a:extLst>
            <a:ext uri="{C572A759-6A51-4108-AA02-DFA0A04FC94B}">
              <ma14:wrappingTextBoxFlag xmlns:ma14="http://schemas.microsoft.com/office/mac/drawingml/2011/main" val="1"/>
            </a:ext>
          </a:extLst>
        </p:spPr>
        <p:txBody>
          <a:bodyPr lIns="101600" tIns="101600" rIns="101600" bIns="101600" anchor="ctr"/>
          <a:lstStyle/>
          <a:p>
            <a:pPr>
              <a:defRPr sz="4600">
                <a:uFill>
                  <a:solidFill>
                    <a:srgbClr val="FF6A00"/>
                  </a:solidFill>
                </a:uFill>
                <a:latin typeface="+mj-lt"/>
                <a:ea typeface="+mj-ea"/>
                <a:cs typeface="+mj-cs"/>
                <a:sym typeface="ヒラギノ角ゴ Pro W6"/>
              </a:defRPr>
            </a:pPr>
          </a:p>
          <a:p>
            <a:pPr lvl="2" indent="497839">
              <a:defRPr sz="4600">
                <a:uFill>
                  <a:solidFill>
                    <a:srgbClr val="FF6A00"/>
                  </a:solidFill>
                </a:uFill>
                <a:latin typeface="+mj-lt"/>
                <a:ea typeface="+mj-ea"/>
                <a:cs typeface="+mj-cs"/>
                <a:sym typeface="ヒラギノ角ゴ Pro W6"/>
              </a:defRPr>
            </a:pPr>
            <a:r>
              <a:t>■障害物回避(距離センサ)</a:t>
            </a:r>
          </a:p>
          <a:p>
            <a:pPr>
              <a:defRPr sz="4600">
                <a:uFill>
                  <a:solidFill>
                    <a:srgbClr val="FF6A00"/>
                  </a:solidFill>
                </a:uFill>
                <a:latin typeface="+mj-lt"/>
                <a:ea typeface="+mj-ea"/>
                <a:cs typeface="+mj-cs"/>
                <a:sym typeface="ヒラギノ角ゴ Pro W6"/>
              </a:defRPr>
            </a:pPr>
          </a:p>
        </p:txBody>
      </p:sp>
      <p:sp>
        <p:nvSpPr>
          <p:cNvPr id="223"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5"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226" name="線"/>
          <p:cNvSpPr/>
          <p:nvPr/>
        </p:nvSpPr>
        <p:spPr>
          <a:xfrm rot="360000">
            <a:off x="5796963" y="3941243"/>
            <a:ext cx="9840828" cy="83281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5119" y="10180"/>
                </a:lnTo>
                <a:cubicBezTo>
                  <a:pt x="16475" y="11096"/>
                  <a:pt x="17352" y="12753"/>
                  <a:pt x="17456" y="14595"/>
                </a:cubicBezTo>
                <a:cubicBezTo>
                  <a:pt x="17509" y="15537"/>
                  <a:pt x="17351" y="16500"/>
                  <a:pt x="17573" y="17410"/>
                </a:cubicBezTo>
                <a:cubicBezTo>
                  <a:pt x="17916" y="18813"/>
                  <a:pt x="18997" y="19681"/>
                  <a:pt x="20044" y="20458"/>
                </a:cubicBezTo>
                <a:cubicBezTo>
                  <a:pt x="20561" y="20842"/>
                  <a:pt x="21080" y="21222"/>
                  <a:pt x="21600" y="21600"/>
                </a:cubicBezTo>
              </a:path>
            </a:pathLst>
          </a:custGeom>
          <a:ln w="127000">
            <a:solidFill>
              <a:srgbClr val="D6D6D6"/>
            </a:solidFill>
            <a:tailEnd type="triangle"/>
          </a:ln>
        </p:spPr>
        <p:txBody>
          <a:bodyPr lIns="0" tIns="0" rIns="0" bIns="0"/>
          <a:lstStyle/>
          <a:p>
            <a:pPr/>
          </a:p>
        </p:txBody>
      </p:sp>
      <p:sp>
        <p:nvSpPr>
          <p:cNvPr id="227" name="距離センサによる障害物回避"/>
          <p:cNvSpPr txBox="1"/>
          <p:nvPr>
            <p:ph type="title"/>
          </p:nvPr>
        </p:nvSpPr>
        <p:spPr>
          <a:prstGeom prst="rect">
            <a:avLst/>
          </a:prstGeom>
        </p:spPr>
        <p:txBody>
          <a:bodyPr/>
          <a:lstStyle/>
          <a:p>
            <a:pPr/>
            <a:r>
              <a:t>距離センサによる障害物回避</a:t>
            </a:r>
          </a:p>
        </p:txBody>
      </p:sp>
      <p:sp>
        <p:nvSpPr>
          <p:cNvPr id="228" name="線"/>
          <p:cNvSpPr/>
          <p:nvPr/>
        </p:nvSpPr>
        <p:spPr>
          <a:xfrm>
            <a:off x="-40312" y="1816596"/>
            <a:ext cx="24384001" cy="1"/>
          </a:xfrm>
          <a:prstGeom prst="line">
            <a:avLst/>
          </a:prstGeom>
          <a:ln w="76200">
            <a:solidFill>
              <a:srgbClr val="F4CE1F"/>
            </a:solidFill>
          </a:ln>
        </p:spPr>
        <p:txBody>
          <a:bodyPr lIns="0" tIns="0" rIns="0" bIns="0"/>
          <a:lstStyle/>
          <a:p>
            <a:pPr/>
          </a:p>
        </p:txBody>
      </p:sp>
      <p:grpSp>
        <p:nvGrpSpPr>
          <p:cNvPr id="232" name="グループ"/>
          <p:cNvGrpSpPr/>
          <p:nvPr/>
        </p:nvGrpSpPr>
        <p:grpSpPr>
          <a:xfrm>
            <a:off x="14648904" y="8134756"/>
            <a:ext cx="2747068" cy="2989986"/>
            <a:chOff x="0" y="0"/>
            <a:chExt cx="2747067" cy="2989984"/>
          </a:xfrm>
        </p:grpSpPr>
        <p:sp>
          <p:nvSpPr>
            <p:cNvPr id="229" name="図形"/>
            <p:cNvSpPr/>
            <p:nvPr/>
          </p:nvSpPr>
          <p:spPr>
            <a:xfrm>
              <a:off x="0" y="0"/>
              <a:ext cx="2747068" cy="16507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263"/>
                  </a:moveTo>
                  <a:lnTo>
                    <a:pt x="10993" y="21600"/>
                  </a:lnTo>
                  <a:lnTo>
                    <a:pt x="21600" y="10347"/>
                  </a:lnTo>
                  <a:lnTo>
                    <a:pt x="10972" y="0"/>
                  </a:lnTo>
                  <a:lnTo>
                    <a:pt x="0" y="10263"/>
                  </a:lnTo>
                  <a:close/>
                </a:path>
              </a:pathLst>
            </a:custGeom>
            <a:solidFill>
              <a:srgbClr val="D0AA7C"/>
            </a:solidFill>
            <a:ln w="12700" cap="flat">
              <a:noFill/>
              <a:miter lim="400000"/>
            </a:ln>
            <a:effectLst/>
          </p:spPr>
          <p:txBody>
            <a:bodyPr wrap="square" lIns="0" tIns="0" rIns="0" bIns="0" numCol="1" anchor="t">
              <a:noAutofit/>
            </a:bodyPr>
            <a:lstStyle/>
            <a:p>
              <a:pPr/>
            </a:p>
          </p:txBody>
        </p:sp>
        <p:sp>
          <p:nvSpPr>
            <p:cNvPr id="230" name="図形"/>
            <p:cNvSpPr/>
            <p:nvPr/>
          </p:nvSpPr>
          <p:spPr>
            <a:xfrm>
              <a:off x="34021" y="772850"/>
              <a:ext cx="1355399" cy="221713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4295"/>
                  </a:lnTo>
                  <a:lnTo>
                    <a:pt x="21600" y="21600"/>
                  </a:lnTo>
                  <a:lnTo>
                    <a:pt x="21600" y="6661"/>
                  </a:lnTo>
                  <a:lnTo>
                    <a:pt x="0" y="0"/>
                  </a:lnTo>
                  <a:close/>
                </a:path>
              </a:pathLst>
            </a:custGeom>
            <a:solidFill>
              <a:srgbClr val="9E7A64"/>
            </a:solidFill>
            <a:ln w="25400" cap="flat">
              <a:noFill/>
              <a:miter lim="400000"/>
            </a:ln>
            <a:effectLst>
              <a:outerShdw sx="100000" sy="100000" kx="0" ky="0" algn="b" rotWithShape="0" blurRad="127000" dist="50800" dir="5400000">
                <a:srgbClr val="000000">
                  <a:alpha val="50000"/>
                </a:srgbClr>
              </a:outerShdw>
            </a:effectLst>
          </p:spPr>
          <p:txBody>
            <a:bodyPr wrap="square" lIns="0" tIns="0" rIns="0" bIns="0" numCol="1" anchor="t">
              <a:noAutofit/>
            </a:bodyPr>
            <a:lstStyle/>
            <a:p>
              <a:pPr/>
            </a:p>
          </p:txBody>
        </p:sp>
        <p:sp>
          <p:nvSpPr>
            <p:cNvPr id="231" name="図形"/>
            <p:cNvSpPr/>
            <p:nvPr/>
          </p:nvSpPr>
          <p:spPr>
            <a:xfrm flipH="1">
              <a:off x="1387994" y="772850"/>
              <a:ext cx="1355399" cy="221713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4295"/>
                  </a:lnTo>
                  <a:lnTo>
                    <a:pt x="21600" y="21600"/>
                  </a:lnTo>
                  <a:lnTo>
                    <a:pt x="21600" y="6661"/>
                  </a:lnTo>
                  <a:lnTo>
                    <a:pt x="0" y="0"/>
                  </a:lnTo>
                  <a:close/>
                </a:path>
              </a:pathLst>
            </a:custGeom>
            <a:solidFill>
              <a:srgbClr val="82755A"/>
            </a:solidFill>
            <a:ln w="25400" cap="flat">
              <a:noFill/>
              <a:miter lim="400000"/>
            </a:ln>
            <a:effectLst>
              <a:outerShdw sx="100000" sy="100000" kx="0" ky="0" algn="b" rotWithShape="0" blurRad="127000" dist="50800" dir="5400000">
                <a:srgbClr val="000000">
                  <a:alpha val="50000"/>
                </a:srgbClr>
              </a:outerShdw>
            </a:effectLst>
          </p:spPr>
          <p:txBody>
            <a:bodyPr wrap="square" lIns="0" tIns="0" rIns="0" bIns="0" numCol="1" anchor="t">
              <a:noAutofit/>
            </a:bodyPr>
            <a:lstStyle/>
            <a:p>
              <a:pPr/>
            </a:p>
          </p:txBody>
        </p:sp>
      </p:grpSp>
      <p:sp>
        <p:nvSpPr>
          <p:cNvPr id="233" name="線"/>
          <p:cNvSpPr/>
          <p:nvPr/>
        </p:nvSpPr>
        <p:spPr>
          <a:xfrm>
            <a:off x="12084830" y="7005367"/>
            <a:ext cx="2733616" cy="1781730"/>
          </a:xfrm>
          <a:prstGeom prst="line">
            <a:avLst/>
          </a:prstGeom>
          <a:ln w="50800">
            <a:solidFill>
              <a:srgbClr val="FF2600"/>
            </a:solidFill>
            <a:prstDash val="sysDot"/>
            <a:miter lim="400000"/>
            <a:tailEnd type="triangle"/>
          </a:ln>
        </p:spPr>
        <p:txBody>
          <a:bodyPr lIns="0" tIns="0" rIns="0" bIns="0"/>
          <a:lstStyle/>
          <a:p>
            <a:pPr/>
          </a:p>
        </p:txBody>
      </p:sp>
      <p:sp>
        <p:nvSpPr>
          <p:cNvPr id="234" name="線"/>
          <p:cNvSpPr/>
          <p:nvPr/>
        </p:nvSpPr>
        <p:spPr>
          <a:xfrm>
            <a:off x="11343608" y="7440203"/>
            <a:ext cx="2986497" cy="2066639"/>
          </a:xfrm>
          <a:prstGeom prst="line">
            <a:avLst/>
          </a:prstGeom>
          <a:ln w="50800">
            <a:solidFill>
              <a:srgbClr val="0433FF"/>
            </a:solidFill>
            <a:prstDash val="sysDot"/>
            <a:miter lim="400000"/>
            <a:headEnd type="triangle"/>
          </a:ln>
        </p:spPr>
        <p:txBody>
          <a:bodyPr lIns="0" tIns="0" rIns="0" bIns="0"/>
          <a:lstStyle/>
          <a:p>
            <a:pPr/>
          </a:p>
        </p:txBody>
      </p:sp>
      <p:sp>
        <p:nvSpPr>
          <p:cNvPr id="235" name="吹き出し"/>
          <p:cNvSpPr/>
          <p:nvPr/>
        </p:nvSpPr>
        <p:spPr>
          <a:xfrm>
            <a:off x="12154766" y="2560837"/>
            <a:ext cx="5014100" cy="1858711"/>
          </a:xfrm>
          <a:prstGeom prst="wedgeEllipseCallout">
            <a:avLst>
              <a:gd name="adj1" fmla="val -55857"/>
              <a:gd name="adj2" fmla="val 53512"/>
            </a:avLst>
          </a:prstGeom>
          <a:solidFill>
            <a:srgbClr val="FFFFFF"/>
          </a:solidFill>
          <a:ln w="25400">
            <a:solidFill>
              <a:srgbClr val="797979"/>
            </a:solidFill>
          </a:ln>
        </p:spPr>
        <p:txBody>
          <a:bodyPr lIns="101600" tIns="101600" rIns="101600" bIns="101600" anchor="b"/>
          <a:lstStyle/>
          <a:p>
            <a:pPr>
              <a:defRPr sz="3000">
                <a:latin typeface="ヒラギノ丸ゴ ProN W4"/>
                <a:ea typeface="ヒラギノ丸ゴ ProN W4"/>
                <a:cs typeface="ヒラギノ丸ゴ ProN W4"/>
                <a:sym typeface="ヒラギノ丸ゴ ProN W4"/>
              </a:defRPr>
            </a:pPr>
          </a:p>
        </p:txBody>
      </p:sp>
      <p:sp>
        <p:nvSpPr>
          <p:cNvPr id="236" name="30cm前に障害物発見！…"/>
          <p:cNvSpPr txBox="1"/>
          <p:nvPr/>
        </p:nvSpPr>
        <p:spPr>
          <a:xfrm>
            <a:off x="12179618" y="2887068"/>
            <a:ext cx="4919981" cy="10287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lgn="ctr">
              <a:defRPr sz="2600">
                <a:latin typeface="ヒラギノ角ゴ ProN W3"/>
                <a:ea typeface="ヒラギノ角ゴ ProN W3"/>
                <a:cs typeface="ヒラギノ角ゴ ProN W3"/>
                <a:sym typeface="ヒラギノ角ゴ ProN W3"/>
              </a:defRPr>
            </a:pPr>
            <a:r>
              <a:t>30cm前に障害物発見！</a:t>
            </a:r>
          </a:p>
          <a:p>
            <a:pPr algn="ctr">
              <a:defRPr sz="2600">
                <a:latin typeface="ヒラギノ角ゴ ProN W3"/>
                <a:ea typeface="ヒラギノ角ゴ ProN W3"/>
                <a:cs typeface="ヒラギノ角ゴ ProN W3"/>
                <a:sym typeface="ヒラギノ角ゴ ProN W3"/>
              </a:defRPr>
            </a:pPr>
            <a:r>
              <a:t>ぶつからないように回避しよう</a:t>
            </a:r>
          </a:p>
        </p:txBody>
      </p:sp>
      <p:pic>
        <p:nvPicPr>
          <p:cNvPr id="237" name="SPIKE_BaseBot_45.gif" descr="SPIKE_BaseBot_45.gif"/>
          <p:cNvPicPr>
            <a:picLocks noChangeAspect="1"/>
          </p:cNvPicPr>
          <p:nvPr/>
        </p:nvPicPr>
        <p:blipFill>
          <a:blip r:embed="rId3">
            <a:extLst/>
          </a:blip>
          <a:srcRect l="0" t="43686" r="30390" b="30701"/>
          <a:stretch>
            <a:fillRect/>
          </a:stretch>
        </p:blipFill>
        <p:spPr>
          <a:xfrm>
            <a:off x="6765461" y="3096208"/>
            <a:ext cx="7256305" cy="5833890"/>
          </a:xfrm>
          <a:prstGeom prst="rect">
            <a:avLst/>
          </a:prstGeom>
          <a:ln w="25400"/>
        </p:spPr>
      </p:pic>
      <p:sp>
        <p:nvSpPr>
          <p:cNvPr id="238"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241" name="距離センサ（超音波センサ）"/>
          <p:cNvSpPr txBox="1"/>
          <p:nvPr>
            <p:ph type="title"/>
          </p:nvPr>
        </p:nvSpPr>
        <p:spPr>
          <a:prstGeom prst="rect">
            <a:avLst/>
          </a:prstGeom>
        </p:spPr>
        <p:txBody>
          <a:bodyPr/>
          <a:lstStyle/>
          <a:p>
            <a:pPr/>
            <a:r>
              <a:t>距離センサ（超音波センサ）</a:t>
            </a:r>
          </a:p>
        </p:txBody>
      </p:sp>
      <p:sp>
        <p:nvSpPr>
          <p:cNvPr id="242"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243" name="距離センサ（超音波センサ）の測定原理…"/>
          <p:cNvSpPr txBox="1"/>
          <p:nvPr/>
        </p:nvSpPr>
        <p:spPr>
          <a:xfrm>
            <a:off x="4876800" y="9394012"/>
            <a:ext cx="14630400" cy="2184401"/>
          </a:xfrm>
          <a:prstGeom prst="rect">
            <a:avLst/>
          </a:prstGeom>
          <a:solidFill>
            <a:srgbClr val="FFFFFF">
              <a:alpha val="70000"/>
            </a:srgbClr>
          </a:solidFill>
          <a:ln w="25400">
            <a:miter lim="400000"/>
          </a:ln>
          <a:extLst>
            <a:ext uri="{C572A759-6A51-4108-AA02-DFA0A04FC94B}">
              <ma14:wrappingTextBoxFlag xmlns:ma14="http://schemas.microsoft.com/office/mac/drawingml/2011/main" val="1"/>
            </a:ext>
          </a:extLst>
        </p:spPr>
        <p:txBody>
          <a:bodyPr lIns="101600" tIns="101600" rIns="101600" bIns="101600">
            <a:spAutoFit/>
          </a:bodyPr>
          <a:lstStyle/>
          <a:p>
            <a:pPr>
              <a:buClr>
                <a:srgbClr val="4D2F00"/>
              </a:buClr>
              <a:buFont typeface="Times New Roman"/>
              <a:defRPr sz="3800">
                <a:uFill>
                  <a:solidFill>
                    <a:srgbClr val="4D2F00"/>
                  </a:solidFill>
                </a:uFill>
                <a:latin typeface="+mj-lt"/>
                <a:ea typeface="+mj-ea"/>
                <a:cs typeface="+mj-cs"/>
                <a:sym typeface="ヒラギノ角ゴ Pro W6"/>
              </a:defRPr>
            </a:pPr>
            <a:r>
              <a:t>距離センサ（超音波センサ）の測定原理</a:t>
            </a:r>
          </a:p>
          <a:p>
            <a:pPr>
              <a:buClr>
                <a:srgbClr val="424242"/>
              </a:buClr>
              <a:buFont typeface="Times New Roman"/>
              <a:defRPr>
                <a:latin typeface="+mn-lt"/>
                <a:ea typeface="+mn-ea"/>
                <a:cs typeface="+mn-cs"/>
                <a:sym typeface="ヒラギノ角ゴ Pro W3"/>
              </a:defRPr>
            </a:pPr>
            <a:r>
              <a:rPr>
                <a:solidFill>
                  <a:srgbClr val="424242"/>
                </a:solidFill>
                <a:uFill>
                  <a:solidFill>
                    <a:srgbClr val="424242"/>
                  </a:solidFill>
                </a:uFill>
              </a:rPr>
              <a:t>超音波を発信し、対象物で反射した超音波を受信し、この音波の発信から受信までの時間を計測することで対象物までの距離を計測</a:t>
            </a:r>
          </a:p>
        </p:txBody>
      </p:sp>
      <p:pic>
        <p:nvPicPr>
          <p:cNvPr id="244" name="スクリーンショット 2024-07-30 18.03.57.png" descr="スクリーンショット 2024-07-30 18.03.57.png"/>
          <p:cNvPicPr>
            <a:picLocks noChangeAspect="1"/>
          </p:cNvPicPr>
          <p:nvPr/>
        </p:nvPicPr>
        <p:blipFill>
          <a:blip r:embed="rId3">
            <a:extLst/>
          </a:blip>
          <a:stretch>
            <a:fillRect/>
          </a:stretch>
        </p:blipFill>
        <p:spPr>
          <a:xfrm>
            <a:off x="3460893" y="3931730"/>
            <a:ext cx="17462214" cy="4202660"/>
          </a:xfrm>
          <a:prstGeom prst="rect">
            <a:avLst/>
          </a:prstGeom>
          <a:ln w="25400"/>
        </p:spPr>
      </p:pic>
      <p:sp>
        <p:nvSpPr>
          <p:cNvPr id="245" name="スライド番号"/>
          <p:cNvSpPr txBox="1"/>
          <p:nvPr>
            <p:ph type="sldNum" sz="quarter" idx="2"/>
          </p:nvPr>
        </p:nvSpPr>
        <p:spPr>
          <a:xfrm>
            <a:off x="22821900" y="12755778"/>
            <a:ext cx="617627"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7"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248" name="距離センサの接続"/>
          <p:cNvSpPr txBox="1"/>
          <p:nvPr>
            <p:ph type="title"/>
          </p:nvPr>
        </p:nvSpPr>
        <p:spPr>
          <a:prstGeom prst="rect">
            <a:avLst/>
          </a:prstGeom>
        </p:spPr>
        <p:txBody>
          <a:bodyPr/>
          <a:lstStyle/>
          <a:p>
            <a:pPr/>
            <a:r>
              <a:t>距離センサの接続</a:t>
            </a:r>
          </a:p>
        </p:txBody>
      </p:sp>
      <p:sp>
        <p:nvSpPr>
          <p:cNvPr id="249" name="※SPIKEではポートにどのセンサを接続しているか判定しているため、必ずポートEである必要はない"/>
          <p:cNvSpPr txBox="1"/>
          <p:nvPr/>
        </p:nvSpPr>
        <p:spPr>
          <a:xfrm>
            <a:off x="3509959" y="12471078"/>
            <a:ext cx="16294479" cy="6350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2800"/>
            </a:lvl1pPr>
          </a:lstStyle>
          <a:p>
            <a:pPr/>
            <a:r>
              <a:t>※SPIKEではポートにどのセンサを接続しているか判定しているため、必ずポートEである必要はない</a:t>
            </a:r>
          </a:p>
        </p:txBody>
      </p:sp>
      <p:sp>
        <p:nvSpPr>
          <p:cNvPr id="250" name="ポートEに距離センサを接続"/>
          <p:cNvSpPr txBox="1"/>
          <p:nvPr>
            <p:ph type="body" sz="quarter" idx="1"/>
          </p:nvPr>
        </p:nvSpPr>
        <p:spPr>
          <a:xfrm>
            <a:off x="967565" y="2368550"/>
            <a:ext cx="22448870" cy="1108887"/>
          </a:xfrm>
          <a:prstGeom prst="rect">
            <a:avLst/>
          </a:prstGeom>
        </p:spPr>
        <p:txBody>
          <a:bodyPr/>
          <a:lstStyle/>
          <a:p>
            <a:pPr/>
            <a:r>
              <a:t>ポートEに距離センサを接続</a:t>
            </a:r>
          </a:p>
        </p:txBody>
      </p:sp>
      <p:sp>
        <p:nvSpPr>
          <p:cNvPr id="251" name="線"/>
          <p:cNvSpPr/>
          <p:nvPr/>
        </p:nvSpPr>
        <p:spPr>
          <a:xfrm>
            <a:off x="-40312" y="1816596"/>
            <a:ext cx="24384001" cy="1"/>
          </a:xfrm>
          <a:prstGeom prst="line">
            <a:avLst/>
          </a:prstGeom>
          <a:ln w="76200">
            <a:solidFill>
              <a:srgbClr val="F4CE1F"/>
            </a:solidFill>
          </a:ln>
        </p:spPr>
        <p:txBody>
          <a:bodyPr lIns="0" tIns="0" rIns="0" bIns="0"/>
          <a:lstStyle/>
          <a:p>
            <a:pPr/>
          </a:p>
        </p:txBody>
      </p:sp>
      <p:grpSp>
        <p:nvGrpSpPr>
          <p:cNvPr id="254" name="グループ"/>
          <p:cNvGrpSpPr/>
          <p:nvPr/>
        </p:nvGrpSpPr>
        <p:grpSpPr>
          <a:xfrm>
            <a:off x="8320307" y="3590278"/>
            <a:ext cx="7730897" cy="8767959"/>
            <a:chOff x="0" y="0"/>
            <a:chExt cx="7730896" cy="8767958"/>
          </a:xfrm>
        </p:grpSpPr>
        <p:pic>
          <p:nvPicPr>
            <p:cNvPr id="252" name="スクリーンショット 2024-07-29 20.48.38.png" descr="スクリーンショット 2024-07-29 20.48.38.png"/>
            <p:cNvPicPr>
              <a:picLocks noChangeAspect="1"/>
            </p:cNvPicPr>
            <p:nvPr/>
          </p:nvPicPr>
          <p:blipFill>
            <a:blip r:embed="rId3">
              <a:extLst/>
            </a:blip>
            <a:stretch>
              <a:fillRect/>
            </a:stretch>
          </p:blipFill>
          <p:spPr>
            <a:xfrm>
              <a:off x="0" y="0"/>
              <a:ext cx="7730897" cy="8758421"/>
            </a:xfrm>
            <a:prstGeom prst="rect">
              <a:avLst/>
            </a:prstGeom>
            <a:ln w="25400" cap="flat">
              <a:noFill/>
              <a:round/>
            </a:ln>
            <a:effectLst/>
          </p:spPr>
        </p:pic>
        <p:sp>
          <p:nvSpPr>
            <p:cNvPr id="253" name="四角形"/>
            <p:cNvSpPr/>
            <p:nvPr/>
          </p:nvSpPr>
          <p:spPr>
            <a:xfrm>
              <a:off x="406023" y="7781545"/>
              <a:ext cx="536615" cy="986414"/>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sp>
        <p:nvSpPr>
          <p:cNvPr id="255" name="コールアウト"/>
          <p:cNvSpPr/>
          <p:nvPr/>
        </p:nvSpPr>
        <p:spPr>
          <a:xfrm>
            <a:off x="6243125" y="8261662"/>
            <a:ext cx="4490786" cy="13114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577" y="11170"/>
                </a:moveTo>
                <a:lnTo>
                  <a:pt x="18577" y="3231"/>
                </a:lnTo>
                <a:cubicBezTo>
                  <a:pt x="18577" y="1446"/>
                  <a:pt x="18155" y="0"/>
                  <a:pt x="17634" y="0"/>
                </a:cubicBezTo>
                <a:lnTo>
                  <a:pt x="943" y="0"/>
                </a:lnTo>
                <a:cubicBezTo>
                  <a:pt x="455" y="0"/>
                  <a:pt x="53" y="1271"/>
                  <a:pt x="5" y="2900"/>
                </a:cubicBezTo>
                <a:lnTo>
                  <a:pt x="0" y="3231"/>
                </a:lnTo>
                <a:lnTo>
                  <a:pt x="0" y="13852"/>
                </a:lnTo>
                <a:cubicBezTo>
                  <a:pt x="0" y="15636"/>
                  <a:pt x="422" y="17083"/>
                  <a:pt x="943" y="17083"/>
                </a:cubicBezTo>
                <a:lnTo>
                  <a:pt x="16382" y="17083"/>
                </a:lnTo>
                <a:lnTo>
                  <a:pt x="21600" y="21600"/>
                </a:lnTo>
                <a:close/>
              </a:path>
            </a:pathLst>
          </a:custGeom>
          <a:solidFill>
            <a:srgbClr val="FFFFFF"/>
          </a:solidFill>
          <a:ln w="50800">
            <a:solidFill>
              <a:srgbClr val="D6D6D6"/>
            </a:solidFill>
          </a:ln>
        </p:spPr>
        <p:txBody>
          <a:bodyPr lIns="101600" tIns="101600" rIns="101600" bIns="101600" anchor="ctr"/>
          <a:lstStyle/>
          <a:p>
            <a:pPr/>
          </a:p>
        </p:txBody>
      </p:sp>
      <p:sp>
        <p:nvSpPr>
          <p:cNvPr id="256" name="ポートE"/>
          <p:cNvSpPr txBox="1"/>
          <p:nvPr/>
        </p:nvSpPr>
        <p:spPr>
          <a:xfrm>
            <a:off x="7419359" y="8446778"/>
            <a:ext cx="1765504" cy="6096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200">
                <a:latin typeface="ヒラギノ角ゴ ProN W3"/>
                <a:ea typeface="ヒラギノ角ゴ ProN W3"/>
                <a:cs typeface="ヒラギノ角ゴ ProN W3"/>
                <a:sym typeface="ヒラギノ角ゴ ProN W3"/>
              </a:defRPr>
            </a:lvl1pPr>
          </a:lstStyle>
          <a:p>
            <a:pPr/>
            <a:r>
              <a:t>ポートE</a:t>
            </a:r>
          </a:p>
        </p:txBody>
      </p:sp>
      <p:grpSp>
        <p:nvGrpSpPr>
          <p:cNvPr id="263" name="グループ"/>
          <p:cNvGrpSpPr/>
          <p:nvPr/>
        </p:nvGrpSpPr>
        <p:grpSpPr>
          <a:xfrm>
            <a:off x="10065314" y="6222999"/>
            <a:ext cx="2138301" cy="5787871"/>
            <a:chOff x="0" y="0"/>
            <a:chExt cx="2138300" cy="5787869"/>
          </a:xfrm>
        </p:grpSpPr>
        <p:sp>
          <p:nvSpPr>
            <p:cNvPr id="257" name="線"/>
            <p:cNvSpPr/>
            <p:nvPr/>
          </p:nvSpPr>
          <p:spPr>
            <a:xfrm flipH="1" flipV="1">
              <a:off x="2126090" y="-1"/>
              <a:ext cx="1192" cy="5057158"/>
            </a:xfrm>
            <a:prstGeom prst="line">
              <a:avLst/>
            </a:prstGeom>
            <a:noFill/>
            <a:ln w="228600" cap="flat">
              <a:solidFill>
                <a:srgbClr val="FF2600"/>
              </a:solidFill>
              <a:prstDash val="sysDot"/>
              <a:miter lim="400000"/>
            </a:ln>
            <a:effectLst/>
          </p:spPr>
          <p:txBody>
            <a:bodyPr wrap="square" lIns="0" tIns="0" rIns="0" bIns="0" numCol="1" anchor="t">
              <a:noAutofit/>
            </a:bodyPr>
            <a:lstStyle/>
            <a:p>
              <a:pPr/>
            </a:p>
          </p:txBody>
        </p:sp>
        <p:sp>
          <p:nvSpPr>
            <p:cNvPr id="265" name="接続の線"/>
            <p:cNvSpPr/>
            <p:nvPr/>
          </p:nvSpPr>
          <p:spPr>
            <a:xfrm>
              <a:off x="3267" y="3478261"/>
              <a:ext cx="573243" cy="741283"/>
            </a:xfrm>
            <a:custGeom>
              <a:avLst/>
              <a:gdLst/>
              <a:ahLst/>
              <a:cxnLst>
                <a:cxn ang="0">
                  <a:pos x="wd2" y="hd2"/>
                </a:cxn>
                <a:cxn ang="5400000">
                  <a:pos x="wd2" y="hd2"/>
                </a:cxn>
                <a:cxn ang="10800000">
                  <a:pos x="wd2" y="hd2"/>
                </a:cxn>
                <a:cxn ang="16200000">
                  <a:pos x="wd2" y="hd2"/>
                </a:cxn>
              </a:cxnLst>
              <a:rect l="0" t="0" r="r" b="b"/>
              <a:pathLst>
                <a:path w="21296" h="21600" fill="norm" stroke="1" extrusionOk="0">
                  <a:moveTo>
                    <a:pt x="10" y="21600"/>
                  </a:moveTo>
                  <a:cubicBezTo>
                    <a:pt x="-304" y="7567"/>
                    <a:pt x="6791" y="367"/>
                    <a:pt x="21296" y="0"/>
                  </a:cubicBezTo>
                </a:path>
              </a:pathLst>
            </a:custGeom>
            <a:noFill/>
            <a:ln w="228600" cap="flat">
              <a:solidFill>
                <a:srgbClr val="FF2600"/>
              </a:solidFill>
              <a:prstDash val="solid"/>
              <a:round/>
            </a:ln>
            <a:effectLst/>
          </p:spPr>
          <p:txBody>
            <a:bodyPr/>
            <a:lstStyle/>
            <a:p>
              <a:pPr/>
            </a:p>
          </p:txBody>
        </p:sp>
        <p:sp>
          <p:nvSpPr>
            <p:cNvPr id="266" name="接続の線"/>
            <p:cNvSpPr/>
            <p:nvPr/>
          </p:nvSpPr>
          <p:spPr>
            <a:xfrm>
              <a:off x="1578029" y="5049525"/>
              <a:ext cx="560272" cy="732915"/>
            </a:xfrm>
            <a:custGeom>
              <a:avLst/>
              <a:gdLst/>
              <a:ahLst/>
              <a:cxnLst>
                <a:cxn ang="0">
                  <a:pos x="wd2" y="hd2"/>
                </a:cxn>
                <a:cxn ang="5400000">
                  <a:pos x="wd2" y="hd2"/>
                </a:cxn>
                <a:cxn ang="10800000">
                  <a:pos x="wd2" y="hd2"/>
                </a:cxn>
                <a:cxn ang="16200000">
                  <a:pos x="wd2" y="hd2"/>
                </a:cxn>
              </a:cxnLst>
              <a:rect l="0" t="0" r="r" b="b"/>
              <a:pathLst>
                <a:path w="21067" h="21600" fill="norm" stroke="1" extrusionOk="0">
                  <a:moveTo>
                    <a:pt x="21036" y="0"/>
                  </a:moveTo>
                  <a:cubicBezTo>
                    <a:pt x="21600" y="14052"/>
                    <a:pt x="14588" y="21252"/>
                    <a:pt x="0" y="21600"/>
                  </a:cubicBezTo>
                </a:path>
              </a:pathLst>
            </a:custGeom>
            <a:noFill/>
            <a:ln w="228600" cap="flat">
              <a:solidFill>
                <a:srgbClr val="FF2600"/>
              </a:solidFill>
              <a:prstDash val="solid"/>
              <a:round/>
            </a:ln>
            <a:effectLst/>
          </p:spPr>
          <p:txBody>
            <a:bodyPr/>
            <a:lstStyle/>
            <a:p>
              <a:pPr/>
            </a:p>
          </p:txBody>
        </p:sp>
        <p:sp>
          <p:nvSpPr>
            <p:cNvPr id="267" name="接続の線"/>
            <p:cNvSpPr/>
            <p:nvPr/>
          </p:nvSpPr>
          <p:spPr>
            <a:xfrm>
              <a:off x="3267" y="5036825"/>
              <a:ext cx="573243" cy="741284"/>
            </a:xfrm>
            <a:custGeom>
              <a:avLst/>
              <a:gdLst/>
              <a:ahLst/>
              <a:cxnLst>
                <a:cxn ang="0">
                  <a:pos x="wd2" y="hd2"/>
                </a:cxn>
                <a:cxn ang="5400000">
                  <a:pos x="wd2" y="hd2"/>
                </a:cxn>
                <a:cxn ang="10800000">
                  <a:pos x="wd2" y="hd2"/>
                </a:cxn>
                <a:cxn ang="16200000">
                  <a:pos x="wd2" y="hd2"/>
                </a:cxn>
              </a:cxnLst>
              <a:rect l="0" t="0" r="r" b="b"/>
              <a:pathLst>
                <a:path w="21296" h="21600" fill="norm" stroke="1" extrusionOk="0">
                  <a:moveTo>
                    <a:pt x="10" y="0"/>
                  </a:moveTo>
                  <a:cubicBezTo>
                    <a:pt x="-304" y="14033"/>
                    <a:pt x="6791" y="21233"/>
                    <a:pt x="21296" y="21600"/>
                  </a:cubicBezTo>
                </a:path>
              </a:pathLst>
            </a:custGeom>
            <a:noFill/>
            <a:ln w="228600" cap="flat">
              <a:solidFill>
                <a:srgbClr val="FF2600"/>
              </a:solidFill>
              <a:prstDash val="solid"/>
              <a:round/>
            </a:ln>
            <a:effectLst/>
          </p:spPr>
          <p:txBody>
            <a:bodyPr/>
            <a:lstStyle/>
            <a:p>
              <a:pPr/>
            </a:p>
          </p:txBody>
        </p:sp>
        <p:sp>
          <p:nvSpPr>
            <p:cNvPr id="261" name="線"/>
            <p:cNvSpPr/>
            <p:nvPr/>
          </p:nvSpPr>
          <p:spPr>
            <a:xfrm flipV="1">
              <a:off x="-1" y="4187870"/>
              <a:ext cx="2" cy="850748"/>
            </a:xfrm>
            <a:prstGeom prst="line">
              <a:avLst/>
            </a:prstGeom>
            <a:noFill/>
            <a:ln w="228600" cap="flat">
              <a:solidFill>
                <a:srgbClr val="FF2600"/>
              </a:solidFill>
              <a:prstDash val="solid"/>
              <a:round/>
            </a:ln>
            <a:effectLst/>
          </p:spPr>
          <p:txBody>
            <a:bodyPr wrap="square" lIns="0" tIns="0" rIns="0" bIns="0" numCol="1" anchor="t">
              <a:noAutofit/>
            </a:bodyPr>
            <a:lstStyle/>
            <a:p>
              <a:pPr/>
            </a:p>
          </p:txBody>
        </p:sp>
        <p:sp>
          <p:nvSpPr>
            <p:cNvPr id="262" name="線"/>
            <p:cNvSpPr/>
            <p:nvPr/>
          </p:nvSpPr>
          <p:spPr>
            <a:xfrm>
              <a:off x="551981" y="5787869"/>
              <a:ext cx="1108034" cy="1"/>
            </a:xfrm>
            <a:prstGeom prst="line">
              <a:avLst/>
            </a:prstGeom>
            <a:noFill/>
            <a:ln w="228600" cap="flat">
              <a:solidFill>
                <a:srgbClr val="FF2600"/>
              </a:solidFill>
              <a:prstDash val="solid"/>
              <a:round/>
            </a:ln>
            <a:effectLst/>
          </p:spPr>
          <p:txBody>
            <a:bodyPr wrap="square" lIns="0" tIns="0" rIns="0" bIns="0" numCol="1" anchor="t">
              <a:noAutofit/>
            </a:bodyPr>
            <a:lstStyle/>
            <a:p>
              <a:pPr/>
            </a:p>
          </p:txBody>
        </p:sp>
      </p:grpSp>
      <p:sp>
        <p:nvSpPr>
          <p:cNvPr id="264"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71" name="グループ"/>
          <p:cNvGrpSpPr/>
          <p:nvPr/>
        </p:nvGrpSpPr>
        <p:grpSpPr>
          <a:xfrm rot="16200000">
            <a:off x="15427793" y="9144658"/>
            <a:ext cx="2696620" cy="3058359"/>
            <a:chOff x="0" y="0"/>
            <a:chExt cx="2696619" cy="3058357"/>
          </a:xfrm>
        </p:grpSpPr>
        <p:pic>
          <p:nvPicPr>
            <p:cNvPr id="269" name="スクリーンショット 2024-07-29 20.48.38.png" descr="スクリーンショット 2024-07-29 20.48.38.png"/>
            <p:cNvPicPr>
              <a:picLocks noChangeAspect="1"/>
            </p:cNvPicPr>
            <p:nvPr/>
          </p:nvPicPr>
          <p:blipFill>
            <a:blip r:embed="rId2">
              <a:extLst/>
            </a:blip>
            <a:stretch>
              <a:fillRect/>
            </a:stretch>
          </p:blipFill>
          <p:spPr>
            <a:xfrm>
              <a:off x="0" y="0"/>
              <a:ext cx="2696620" cy="3055031"/>
            </a:xfrm>
            <a:prstGeom prst="rect">
              <a:avLst/>
            </a:prstGeom>
            <a:ln w="25400" cap="flat">
              <a:noFill/>
              <a:round/>
            </a:ln>
            <a:effectLst/>
          </p:spPr>
        </p:pic>
        <p:sp>
          <p:nvSpPr>
            <p:cNvPr id="270" name="四角形"/>
            <p:cNvSpPr/>
            <p:nvPr/>
          </p:nvSpPr>
          <p:spPr>
            <a:xfrm>
              <a:off x="141625" y="2714286"/>
              <a:ext cx="187177" cy="344072"/>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grpSp>
        <p:nvGrpSpPr>
          <p:cNvPr id="274" name="グループ"/>
          <p:cNvGrpSpPr/>
          <p:nvPr/>
        </p:nvGrpSpPr>
        <p:grpSpPr>
          <a:xfrm rot="18900000">
            <a:off x="7308433" y="6627048"/>
            <a:ext cx="2696620" cy="3058359"/>
            <a:chOff x="0" y="0"/>
            <a:chExt cx="2696619" cy="3058357"/>
          </a:xfrm>
        </p:grpSpPr>
        <p:pic>
          <p:nvPicPr>
            <p:cNvPr id="272" name="スクリーンショット 2024-07-29 20.48.38.png" descr="スクリーンショット 2024-07-29 20.48.38.png"/>
            <p:cNvPicPr>
              <a:picLocks noChangeAspect="1"/>
            </p:cNvPicPr>
            <p:nvPr/>
          </p:nvPicPr>
          <p:blipFill>
            <a:blip r:embed="rId2">
              <a:extLst/>
            </a:blip>
            <a:stretch>
              <a:fillRect/>
            </a:stretch>
          </p:blipFill>
          <p:spPr>
            <a:xfrm>
              <a:off x="0" y="0"/>
              <a:ext cx="2696620" cy="3055031"/>
            </a:xfrm>
            <a:prstGeom prst="rect">
              <a:avLst/>
            </a:prstGeom>
            <a:ln w="25400" cap="flat">
              <a:noFill/>
              <a:round/>
            </a:ln>
            <a:effectLst/>
          </p:spPr>
        </p:pic>
        <p:sp>
          <p:nvSpPr>
            <p:cNvPr id="273" name="四角形"/>
            <p:cNvSpPr/>
            <p:nvPr/>
          </p:nvSpPr>
          <p:spPr>
            <a:xfrm>
              <a:off x="141625" y="2714286"/>
              <a:ext cx="187177" cy="344072"/>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sp>
        <p:nvSpPr>
          <p:cNvPr id="275" name="常にロボットを前進 →無限ループの利用…"/>
          <p:cNvSpPr txBox="1"/>
          <p:nvPr>
            <p:ph type="body" sz="half" idx="1"/>
          </p:nvPr>
        </p:nvSpPr>
        <p:spPr>
          <a:xfrm>
            <a:off x="967565" y="2368550"/>
            <a:ext cx="22448870" cy="4176194"/>
          </a:xfrm>
          <a:prstGeom prst="rect">
            <a:avLst/>
          </a:prstGeom>
        </p:spPr>
        <p:txBody>
          <a:bodyPr/>
          <a:lstStyle/>
          <a:p>
            <a:pPr>
              <a:buAutoNum type="arabicPeriod" startAt="1"/>
            </a:pPr>
            <a:r>
              <a:t>常にロボットを前進　→無限ループの利用</a:t>
            </a:r>
          </a:p>
          <a:p>
            <a:pPr>
              <a:buAutoNum type="arabicPeriod" startAt="1"/>
            </a:pPr>
            <a:r>
              <a:t>障害物までの距離を計測</a:t>
            </a:r>
          </a:p>
          <a:p>
            <a:pPr marL="0" indent="0">
              <a:buSzTx/>
              <a:buNone/>
            </a:pPr>
            <a:r>
              <a:t>　 　30cm以下(障害物あり)：右旋回．その後1. に戻る</a:t>
            </a:r>
          </a:p>
          <a:p>
            <a:pPr marL="0" indent="0">
              <a:buSzTx/>
              <a:buNone/>
            </a:pPr>
            <a:r>
              <a:t>　 　30cm以上(障害物なし)：1.に戻る</a:t>
            </a:r>
          </a:p>
        </p:txBody>
      </p:sp>
      <p:pic>
        <p:nvPicPr>
          <p:cNvPr id="276" name="スクリーンショット 2024-07-19 19.40.31.png" descr="スクリーンショット 2024-07-19 19.40.31.png"/>
          <p:cNvPicPr>
            <a:picLocks noChangeAspect="1"/>
          </p:cNvPicPr>
          <p:nvPr/>
        </p:nvPicPr>
        <p:blipFill>
          <a:blip r:embed="rId3">
            <a:extLst/>
          </a:blip>
          <a:stretch>
            <a:fillRect/>
          </a:stretch>
        </p:blipFill>
        <p:spPr>
          <a:xfrm>
            <a:off x="21727658" y="597032"/>
            <a:ext cx="1999159" cy="897298"/>
          </a:xfrm>
          <a:prstGeom prst="rect">
            <a:avLst/>
          </a:prstGeom>
          <a:ln w="25400"/>
        </p:spPr>
      </p:pic>
      <p:sp>
        <p:nvSpPr>
          <p:cNvPr id="277" name="距離センサによる障害物回避"/>
          <p:cNvSpPr txBox="1"/>
          <p:nvPr>
            <p:ph type="title"/>
          </p:nvPr>
        </p:nvSpPr>
        <p:spPr>
          <a:prstGeom prst="rect">
            <a:avLst/>
          </a:prstGeom>
        </p:spPr>
        <p:txBody>
          <a:bodyPr/>
          <a:lstStyle/>
          <a:p>
            <a:pPr/>
            <a:r>
              <a:t>距離センサによる障害物回避</a:t>
            </a:r>
          </a:p>
        </p:txBody>
      </p:sp>
      <p:sp>
        <p:nvSpPr>
          <p:cNvPr id="278" name="→ 後退する動作を必要としない"/>
          <p:cNvSpPr txBox="1"/>
          <p:nvPr/>
        </p:nvSpPr>
        <p:spPr>
          <a:xfrm>
            <a:off x="6146800" y="12065000"/>
            <a:ext cx="11963400" cy="1244600"/>
          </a:xfrm>
          <a:prstGeom prst="rect">
            <a:avLst/>
          </a:prstGeom>
          <a:ln w="25400">
            <a:miter lim="400000"/>
          </a:ln>
          <a:effectLst>
            <a:outerShdw sx="100000" sy="100000" kx="0" ky="0" algn="b" rotWithShape="0" blurRad="254000" dist="152400" dir="2700000">
              <a:srgbClr val="FFFFFF">
                <a:alpha val="75000"/>
              </a:srgbClr>
            </a:outerShdw>
          </a:effectLst>
          <a:extLst>
            <a:ext uri="{C572A759-6A51-4108-AA02-DFA0A04FC94B}">
              <ma14:wrappingTextBoxFlag xmlns:ma14="http://schemas.microsoft.com/office/mac/drawingml/2011/main" val="1"/>
            </a:ext>
          </a:extLst>
        </p:spPr>
        <p:txBody>
          <a:bodyPr lIns="101600" tIns="101600" rIns="101600" bIns="101600" anchor="ctr"/>
          <a:lstStyle>
            <a:lvl1pPr algn="ctr">
              <a:defRPr sz="4000">
                <a:solidFill>
                  <a:srgbClr val="FF2600"/>
                </a:solidFill>
                <a:uFill>
                  <a:solidFill>
                    <a:srgbClr val="FF2600"/>
                  </a:solidFill>
                </a:uFill>
                <a:latin typeface="+mj-lt"/>
                <a:ea typeface="+mj-ea"/>
                <a:cs typeface="+mj-cs"/>
                <a:sym typeface="ヒラギノ角ゴ Pro W6"/>
              </a:defRPr>
            </a:lvl1pPr>
          </a:lstStyle>
          <a:p>
            <a:pPr/>
            <a:r>
              <a:t>→ 後退する動作を必要としない</a:t>
            </a:r>
          </a:p>
        </p:txBody>
      </p:sp>
      <p:sp>
        <p:nvSpPr>
          <p:cNvPr id="279" name="}"/>
          <p:cNvSpPr txBox="1"/>
          <p:nvPr/>
        </p:nvSpPr>
        <p:spPr>
          <a:xfrm flipH="1">
            <a:off x="1525620" y="4048759"/>
            <a:ext cx="906171" cy="2300137"/>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14400">
                <a:latin typeface="Helvetica Neue UltraLight"/>
                <a:ea typeface="Helvetica Neue UltraLight"/>
                <a:cs typeface="Helvetica Neue UltraLight"/>
                <a:sym typeface="Helvetica Neue UltraLight"/>
              </a:defRPr>
            </a:lvl1pPr>
          </a:lstStyle>
          <a:p>
            <a:pPr/>
            <a:r>
              <a:t>}</a:t>
            </a:r>
          </a:p>
        </p:txBody>
      </p:sp>
      <p:sp>
        <p:nvSpPr>
          <p:cNvPr id="280" name="3."/>
          <p:cNvSpPr txBox="1"/>
          <p:nvPr/>
        </p:nvSpPr>
        <p:spPr>
          <a:xfrm>
            <a:off x="952241" y="4817827"/>
            <a:ext cx="798425" cy="7620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4400">
                <a:latin typeface="ヒラギノ角ゴ ProN W3"/>
                <a:ea typeface="ヒラギノ角ゴ ProN W3"/>
                <a:cs typeface="ヒラギノ角ゴ ProN W3"/>
                <a:sym typeface="ヒラギノ角ゴ ProN W3"/>
              </a:defRPr>
            </a:lvl1pPr>
          </a:lstStyle>
          <a:p>
            <a:pPr/>
            <a:r>
              <a:t>3.</a:t>
            </a:r>
          </a:p>
        </p:txBody>
      </p:sp>
      <p:sp>
        <p:nvSpPr>
          <p:cNvPr id="281" name="線"/>
          <p:cNvSpPr/>
          <p:nvPr/>
        </p:nvSpPr>
        <p:spPr>
          <a:xfrm flipH="1">
            <a:off x="11130659" y="10673837"/>
            <a:ext cx="4083102" cy="1"/>
          </a:xfrm>
          <a:prstGeom prst="line">
            <a:avLst/>
          </a:prstGeom>
          <a:ln w="50800">
            <a:solidFill>
              <a:srgbClr val="000000"/>
            </a:solidFill>
            <a:miter lim="400000"/>
            <a:tailEnd type="triangle"/>
          </a:ln>
        </p:spPr>
        <p:txBody>
          <a:bodyPr lIns="0" tIns="0" rIns="0" bIns="0"/>
          <a:lstStyle/>
          <a:p>
            <a:pPr/>
          </a:p>
        </p:txBody>
      </p:sp>
      <p:sp>
        <p:nvSpPr>
          <p:cNvPr id="282" name="障害物"/>
          <p:cNvSpPr/>
          <p:nvPr/>
        </p:nvSpPr>
        <p:spPr>
          <a:xfrm>
            <a:off x="6536578" y="9591251"/>
            <a:ext cx="2165173" cy="2165174"/>
          </a:xfrm>
          <a:prstGeom prst="ellipse">
            <a:avLst/>
          </a:prstGeom>
          <a:solidFill>
            <a:srgbClr val="DCDEE0"/>
          </a:solidFill>
          <a:ln w="25400">
            <a:solidFill>
              <a:srgbClr val="000000"/>
            </a:solidFill>
          </a:ln>
          <a:extLst>
            <a:ext uri="{C572A759-6A51-4108-AA02-DFA0A04FC94B}">
              <ma14:wrappingTextBoxFlag xmlns:ma14="http://schemas.microsoft.com/office/mac/drawingml/2011/main" val="1"/>
            </a:ext>
          </a:extLst>
        </p:spPr>
        <p:txBody>
          <a:bodyPr lIns="101600" tIns="101600" rIns="101600" bIns="101600" anchor="ctr"/>
          <a:lstStyle>
            <a:lvl1pPr algn="ctr">
              <a:defRPr>
                <a:latin typeface="ヒラギノ角ゴ ProN W6"/>
                <a:ea typeface="ヒラギノ角ゴ ProN W6"/>
                <a:cs typeface="ヒラギノ角ゴ ProN W6"/>
                <a:sym typeface="ヒラギノ角ゴ ProN W6"/>
              </a:defRPr>
            </a:lvl1pPr>
          </a:lstStyle>
          <a:p>
            <a:pPr/>
            <a:r>
              <a:t>障害物</a:t>
            </a:r>
          </a:p>
        </p:txBody>
      </p:sp>
      <p:sp>
        <p:nvSpPr>
          <p:cNvPr id="283" name="線"/>
          <p:cNvSpPr/>
          <p:nvPr/>
        </p:nvSpPr>
        <p:spPr>
          <a:xfrm>
            <a:off x="9878206" y="9541941"/>
            <a:ext cx="1139371" cy="1139371"/>
          </a:xfrm>
          <a:prstGeom prst="line">
            <a:avLst/>
          </a:prstGeom>
          <a:ln w="50800">
            <a:solidFill>
              <a:srgbClr val="000000"/>
            </a:solidFill>
            <a:miter lim="400000"/>
            <a:headEnd type="triangle"/>
            <a:tailEnd type="oval"/>
          </a:ln>
        </p:spPr>
        <p:txBody>
          <a:bodyPr lIns="0" tIns="0" rIns="0" bIns="0"/>
          <a:lstStyle/>
          <a:p>
            <a:pPr/>
          </a:p>
        </p:txBody>
      </p:sp>
      <p:sp>
        <p:nvSpPr>
          <p:cNvPr id="284" name="回転"/>
          <p:cNvSpPr txBox="1"/>
          <p:nvPr/>
        </p:nvSpPr>
        <p:spPr>
          <a:xfrm>
            <a:off x="11002021" y="9901351"/>
            <a:ext cx="1211581" cy="6604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a:latin typeface="ヒラギノ角ゴ ProN W3"/>
                <a:ea typeface="ヒラギノ角ゴ ProN W3"/>
                <a:cs typeface="ヒラギノ角ゴ ProN W3"/>
                <a:sym typeface="ヒラギノ角ゴ ProN W3"/>
              </a:defRPr>
            </a:lvl1pPr>
          </a:lstStyle>
          <a:p>
            <a:pPr/>
            <a:r>
              <a:t>回転</a:t>
            </a:r>
          </a:p>
        </p:txBody>
      </p:sp>
      <p:sp>
        <p:nvSpPr>
          <p:cNvPr id="285"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286"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78"/>
                                        </p:tgtEl>
                                        <p:attrNameLst>
                                          <p:attrName>style.visibility</p:attrName>
                                        </p:attrNameLst>
                                      </p:cBhvr>
                                      <p:to>
                                        <p:strVal val="visible"/>
                                      </p:to>
                                    </p:set>
                                    <p:animEffect filter="wipe(left)" transition="in">
                                      <p:cBhvr>
                                        <p:cTn id="7" dur="1000"/>
                                        <p:tgtEl>
                                          <p:spTgt spid="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8"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8"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289" name="超音波センサによる障害物回避のPAD"/>
          <p:cNvSpPr txBox="1"/>
          <p:nvPr>
            <p:ph type="title"/>
          </p:nvPr>
        </p:nvSpPr>
        <p:spPr>
          <a:prstGeom prst="rect">
            <a:avLst/>
          </a:prstGeom>
        </p:spPr>
        <p:txBody>
          <a:bodyPr/>
          <a:lstStyle/>
          <a:p>
            <a:pPr/>
            <a:r>
              <a:t>超音波センサによる障害物回避のPAD</a:t>
            </a:r>
          </a:p>
        </p:txBody>
      </p:sp>
      <p:sp>
        <p:nvSpPr>
          <p:cNvPr id="290" name="超音波センサの値により条件分岐して障害物回避"/>
          <p:cNvSpPr txBox="1"/>
          <p:nvPr>
            <p:ph type="body" idx="1"/>
          </p:nvPr>
        </p:nvSpPr>
        <p:spPr>
          <a:prstGeom prst="rect">
            <a:avLst/>
          </a:prstGeom>
        </p:spPr>
        <p:txBody>
          <a:bodyPr/>
          <a:lstStyle>
            <a:lvl1pPr marL="414712" marR="0" indent="-374072" defTabSz="914400">
              <a:spcBef>
                <a:spcPts val="0"/>
              </a:spcBef>
              <a:defRPr sz="4000">
                <a:uFillTx/>
                <a:latin typeface="ヒラギノ角ゴ ProN W3"/>
                <a:ea typeface="ヒラギノ角ゴ ProN W3"/>
                <a:cs typeface="ヒラギノ角ゴ ProN W3"/>
                <a:sym typeface="ヒラギノ角ゴ ProN W3"/>
              </a:defRPr>
            </a:lvl1pPr>
          </a:lstStyle>
          <a:p>
            <a:pPr/>
            <a:r>
              <a:t>超音波センサの値により条件分岐して障害物回避</a:t>
            </a:r>
          </a:p>
        </p:txBody>
      </p:sp>
      <p:sp>
        <p:nvSpPr>
          <p:cNvPr id="291"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292" name="四角形"/>
          <p:cNvSpPr/>
          <p:nvPr/>
        </p:nvSpPr>
        <p:spPr>
          <a:xfrm>
            <a:off x="11868099" y="5599181"/>
            <a:ext cx="3752445" cy="914401"/>
          </a:xfrm>
          <a:prstGeom prst="rect">
            <a:avLst/>
          </a:prstGeom>
          <a:ln w="25400">
            <a:solidFill>
              <a:srgbClr val="000000"/>
            </a:solidFill>
            <a:miter lim="400000"/>
          </a:ln>
        </p:spPr>
        <p:txBody>
          <a:bodyPr lIns="101600" tIns="101600" rIns="101600" bIns="101600" anchor="ctr"/>
          <a:lstStyle/>
          <a:p>
            <a:pPr/>
          </a:p>
        </p:txBody>
      </p:sp>
      <p:sp>
        <p:nvSpPr>
          <p:cNvPr id="293" name="障害物との距離が…"/>
          <p:cNvSpPr txBox="1"/>
          <p:nvPr/>
        </p:nvSpPr>
        <p:spPr>
          <a:xfrm>
            <a:off x="11942839" y="7535931"/>
            <a:ext cx="2938781" cy="10287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buClr>
                <a:srgbClr val="000000"/>
              </a:buClr>
              <a:buFont typeface="Times New Roman"/>
              <a:defRPr sz="2600">
                <a:latin typeface="ヒラギノ角ゴ ProN W3"/>
                <a:ea typeface="ヒラギノ角ゴ ProN W3"/>
                <a:cs typeface="ヒラギノ角ゴ ProN W3"/>
                <a:sym typeface="ヒラギノ角ゴ ProN W3"/>
              </a:defRPr>
            </a:pPr>
            <a:r>
              <a:t>障害物との距離が</a:t>
            </a:r>
          </a:p>
          <a:p>
            <a:pPr>
              <a:buClr>
                <a:srgbClr val="000000"/>
              </a:buClr>
              <a:buFont typeface="Times New Roman"/>
              <a:defRPr sz="2600">
                <a:latin typeface="ヒラギノ角ゴ ProN W3"/>
                <a:ea typeface="ヒラギノ角ゴ ProN W3"/>
                <a:cs typeface="ヒラギノ角ゴ ProN W3"/>
                <a:sym typeface="ヒラギノ角ゴ ProN W3"/>
              </a:defRPr>
            </a:pPr>
            <a:r>
              <a:t>30cmより小さい</a:t>
            </a:r>
          </a:p>
        </p:txBody>
      </p:sp>
      <p:sp>
        <p:nvSpPr>
          <p:cNvPr id="294" name="線"/>
          <p:cNvSpPr/>
          <p:nvPr/>
        </p:nvSpPr>
        <p:spPr>
          <a:xfrm>
            <a:off x="11852580" y="5581401"/>
            <a:ext cx="1" cy="2766062"/>
          </a:xfrm>
          <a:prstGeom prst="line">
            <a:avLst/>
          </a:prstGeom>
          <a:ln w="25400">
            <a:solidFill>
              <a:srgbClr val="000000"/>
            </a:solidFill>
            <a:miter lim="400000"/>
          </a:ln>
        </p:spPr>
        <p:txBody>
          <a:bodyPr lIns="0" tIns="0" rIns="0" bIns="0"/>
          <a:lstStyle/>
          <a:p>
            <a:pPr marL="0" marR="0" defTabSz="914400">
              <a:defRPr sz="2400">
                <a:uFillTx/>
                <a:latin typeface="ヒラギノ角ゴ ProN W3"/>
                <a:ea typeface="ヒラギノ角ゴ ProN W3"/>
                <a:cs typeface="ヒラギノ角ゴ ProN W3"/>
                <a:sym typeface="ヒラギノ角ゴ ProN W3"/>
              </a:defRPr>
            </a:pPr>
          </a:p>
        </p:txBody>
      </p:sp>
      <p:sp>
        <p:nvSpPr>
          <p:cNvPr id="295" name="前進"/>
          <p:cNvSpPr txBox="1"/>
          <p:nvPr/>
        </p:nvSpPr>
        <p:spPr>
          <a:xfrm>
            <a:off x="13192710" y="5812382"/>
            <a:ext cx="1008381" cy="55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前進</a:t>
            </a:r>
          </a:p>
        </p:txBody>
      </p:sp>
      <p:sp>
        <p:nvSpPr>
          <p:cNvPr id="296" name="線"/>
          <p:cNvSpPr/>
          <p:nvPr/>
        </p:nvSpPr>
        <p:spPr>
          <a:xfrm flipH="1">
            <a:off x="10960389" y="6053708"/>
            <a:ext cx="885807" cy="1"/>
          </a:xfrm>
          <a:prstGeom prst="line">
            <a:avLst/>
          </a:prstGeom>
          <a:ln w="25400">
            <a:solidFill>
              <a:srgbClr val="000000"/>
            </a:solidFill>
          </a:ln>
        </p:spPr>
        <p:txBody>
          <a:bodyPr lIns="0" tIns="0" rIns="0" bIns="0"/>
          <a:lstStyle/>
          <a:p>
            <a:pPr/>
          </a:p>
        </p:txBody>
      </p:sp>
      <p:grpSp>
        <p:nvGrpSpPr>
          <p:cNvPr id="299" name="グループ"/>
          <p:cNvGrpSpPr/>
          <p:nvPr/>
        </p:nvGrpSpPr>
        <p:grpSpPr>
          <a:xfrm>
            <a:off x="14733703" y="5730961"/>
            <a:ext cx="650378" cy="721643"/>
            <a:chOff x="0" y="0"/>
            <a:chExt cx="650376" cy="721642"/>
          </a:xfrm>
        </p:grpSpPr>
        <p:sp>
          <p:nvSpPr>
            <p:cNvPr id="297"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298" name="2"/>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2</a:t>
              </a:r>
            </a:p>
          </p:txBody>
        </p:sp>
      </p:grpSp>
      <p:sp>
        <p:nvSpPr>
          <p:cNvPr id="300" name="四角形"/>
          <p:cNvSpPr/>
          <p:nvPr/>
        </p:nvSpPr>
        <p:spPr>
          <a:xfrm>
            <a:off x="4085524" y="5591402"/>
            <a:ext cx="2765881" cy="914401"/>
          </a:xfrm>
          <a:prstGeom prst="rect">
            <a:avLst/>
          </a:prstGeom>
          <a:ln w="25400">
            <a:solidFill>
              <a:srgbClr val="000000"/>
            </a:solidFill>
            <a:miter lim="400000"/>
          </a:ln>
        </p:spPr>
        <p:txBody>
          <a:bodyPr lIns="101600" tIns="101600" rIns="101600" bIns="101600" anchor="ctr"/>
          <a:lstStyle/>
          <a:p>
            <a:pPr/>
          </a:p>
        </p:txBody>
      </p:sp>
      <p:sp>
        <p:nvSpPr>
          <p:cNvPr id="301" name="超音波センサによる障害物回避"/>
          <p:cNvSpPr txBox="1"/>
          <p:nvPr/>
        </p:nvSpPr>
        <p:spPr>
          <a:xfrm>
            <a:off x="4142581" y="5566002"/>
            <a:ext cx="2600966" cy="949961"/>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lstStyle>
            <a:lvl1pPr algn="ctr">
              <a:buClr>
                <a:srgbClr val="000000"/>
              </a:buClr>
              <a:buFont typeface="Times New Roman"/>
              <a:defRPr sz="2400">
                <a:latin typeface="ヒラギノ角ゴ ProN W3"/>
                <a:ea typeface="ヒラギノ角ゴ ProN W3"/>
                <a:cs typeface="ヒラギノ角ゴ ProN W3"/>
                <a:sym typeface="ヒラギノ角ゴ ProN W3"/>
              </a:defRPr>
            </a:lvl1pPr>
          </a:lstStyle>
          <a:p>
            <a:pPr/>
            <a:r>
              <a:t>超音波センサによる障害物回避</a:t>
            </a:r>
          </a:p>
        </p:txBody>
      </p:sp>
      <p:sp>
        <p:nvSpPr>
          <p:cNvPr id="302" name="四角形"/>
          <p:cNvSpPr/>
          <p:nvPr/>
        </p:nvSpPr>
        <p:spPr>
          <a:xfrm>
            <a:off x="6850225" y="5972402"/>
            <a:ext cx="914401" cy="152401"/>
          </a:xfrm>
          <a:prstGeom prst="rect">
            <a:avLst/>
          </a:prstGeom>
          <a:ln w="25400">
            <a:solidFill>
              <a:srgbClr val="000000"/>
            </a:solidFill>
            <a:miter lim="400000"/>
          </a:ln>
        </p:spPr>
        <p:txBody>
          <a:bodyPr lIns="101600" tIns="101600" rIns="101600" bIns="101600" anchor="ctr"/>
          <a:lstStyle/>
          <a:p>
            <a:pPr/>
          </a:p>
        </p:txBody>
      </p:sp>
      <p:sp>
        <p:nvSpPr>
          <p:cNvPr id="303" name="四角形"/>
          <p:cNvSpPr/>
          <p:nvPr/>
        </p:nvSpPr>
        <p:spPr>
          <a:xfrm>
            <a:off x="7761412" y="5591402"/>
            <a:ext cx="3219465" cy="914401"/>
          </a:xfrm>
          <a:prstGeom prst="rect">
            <a:avLst/>
          </a:prstGeom>
          <a:ln w="25400">
            <a:solidFill>
              <a:srgbClr val="000000"/>
            </a:solidFill>
            <a:miter lim="400000"/>
          </a:ln>
        </p:spPr>
        <p:txBody>
          <a:bodyPr lIns="101600" tIns="101600" rIns="101600" bIns="101600" anchor="ctr"/>
          <a:lstStyle/>
          <a:p>
            <a:pPr/>
          </a:p>
        </p:txBody>
      </p:sp>
      <p:grpSp>
        <p:nvGrpSpPr>
          <p:cNvPr id="306" name="グループ"/>
          <p:cNvGrpSpPr/>
          <p:nvPr/>
        </p:nvGrpSpPr>
        <p:grpSpPr>
          <a:xfrm>
            <a:off x="10203169" y="5680309"/>
            <a:ext cx="650377" cy="721643"/>
            <a:chOff x="0" y="0"/>
            <a:chExt cx="650376" cy="721642"/>
          </a:xfrm>
        </p:grpSpPr>
        <p:sp>
          <p:nvSpPr>
            <p:cNvPr id="304"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305" name="1"/>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1</a:t>
              </a:r>
            </a:p>
          </p:txBody>
        </p:sp>
      </p:grpSp>
      <p:grpSp>
        <p:nvGrpSpPr>
          <p:cNvPr id="309" name="グループ"/>
          <p:cNvGrpSpPr/>
          <p:nvPr/>
        </p:nvGrpSpPr>
        <p:grpSpPr>
          <a:xfrm>
            <a:off x="19411636" y="6970339"/>
            <a:ext cx="650378" cy="721644"/>
            <a:chOff x="0" y="0"/>
            <a:chExt cx="650376" cy="721642"/>
          </a:xfrm>
        </p:grpSpPr>
        <p:sp>
          <p:nvSpPr>
            <p:cNvPr id="307"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308" name="4"/>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sp>
        <p:nvSpPr>
          <p:cNvPr id="310" name="無限ループ"/>
          <p:cNvSpPr txBox="1"/>
          <p:nvPr/>
        </p:nvSpPr>
        <p:spPr>
          <a:xfrm>
            <a:off x="7892861" y="5731128"/>
            <a:ext cx="2600966" cy="609601"/>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無限ループ</a:t>
            </a:r>
          </a:p>
        </p:txBody>
      </p:sp>
      <p:sp>
        <p:nvSpPr>
          <p:cNvPr id="311" name="線"/>
          <p:cNvSpPr/>
          <p:nvPr/>
        </p:nvSpPr>
        <p:spPr>
          <a:xfrm flipV="1">
            <a:off x="8057677" y="5581401"/>
            <a:ext cx="1" cy="934403"/>
          </a:xfrm>
          <a:prstGeom prst="line">
            <a:avLst/>
          </a:prstGeom>
          <a:ln w="25400">
            <a:solidFill>
              <a:srgbClr val="000000"/>
            </a:solidFill>
          </a:ln>
        </p:spPr>
        <p:txBody>
          <a:bodyPr lIns="0" tIns="0" rIns="0" bIns="0"/>
          <a:lstStyle/>
          <a:p>
            <a:pPr/>
          </a:p>
        </p:txBody>
      </p:sp>
      <p:sp>
        <p:nvSpPr>
          <p:cNvPr id="312" name="図形"/>
          <p:cNvSpPr/>
          <p:nvPr/>
        </p:nvSpPr>
        <p:spPr>
          <a:xfrm>
            <a:off x="11858669" y="7382262"/>
            <a:ext cx="4095309" cy="1320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440" y="0"/>
                </a:moveTo>
                <a:lnTo>
                  <a:pt x="0" y="0"/>
                </a:lnTo>
                <a:lnTo>
                  <a:pt x="0" y="21600"/>
                </a:lnTo>
                <a:lnTo>
                  <a:pt x="21600" y="21600"/>
                </a:lnTo>
                <a:lnTo>
                  <a:pt x="19136" y="11015"/>
                </a:lnTo>
                <a:lnTo>
                  <a:pt x="21440" y="0"/>
                </a:lnTo>
                <a:close/>
              </a:path>
            </a:pathLst>
          </a:custGeom>
          <a:ln w="25400">
            <a:solidFill>
              <a:srgbClr val="000000"/>
            </a:solidFill>
          </a:ln>
        </p:spPr>
        <p:txBody>
          <a:bodyPr lIns="0" tIns="0" rIns="0" bIns="0"/>
          <a:lstStyle/>
          <a:p>
            <a:pPr/>
          </a:p>
        </p:txBody>
      </p:sp>
      <p:sp>
        <p:nvSpPr>
          <p:cNvPr id="313" name="四角形"/>
          <p:cNvSpPr/>
          <p:nvPr/>
        </p:nvSpPr>
        <p:spPr>
          <a:xfrm>
            <a:off x="16546031" y="6919981"/>
            <a:ext cx="3752445" cy="914401"/>
          </a:xfrm>
          <a:prstGeom prst="rect">
            <a:avLst/>
          </a:prstGeom>
          <a:ln w="25400">
            <a:solidFill>
              <a:srgbClr val="000000"/>
            </a:solidFill>
            <a:miter lim="400000"/>
          </a:ln>
        </p:spPr>
        <p:txBody>
          <a:bodyPr lIns="101600" tIns="101600" rIns="101600" bIns="101600" anchor="ctr"/>
          <a:lstStyle/>
          <a:p>
            <a:pPr/>
          </a:p>
        </p:txBody>
      </p:sp>
      <p:sp>
        <p:nvSpPr>
          <p:cNvPr id="314" name="45度右旋回"/>
          <p:cNvSpPr txBox="1"/>
          <p:nvPr/>
        </p:nvSpPr>
        <p:spPr>
          <a:xfrm>
            <a:off x="16971128" y="7077462"/>
            <a:ext cx="2188261" cy="55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45度右旋回</a:t>
            </a:r>
          </a:p>
        </p:txBody>
      </p:sp>
      <p:sp>
        <p:nvSpPr>
          <p:cNvPr id="315" name="線"/>
          <p:cNvSpPr/>
          <p:nvPr/>
        </p:nvSpPr>
        <p:spPr>
          <a:xfrm flipH="1">
            <a:off x="15503049" y="7374508"/>
            <a:ext cx="1021081" cy="1"/>
          </a:xfrm>
          <a:prstGeom prst="line">
            <a:avLst/>
          </a:prstGeom>
          <a:ln w="25400">
            <a:solidFill>
              <a:srgbClr val="000000"/>
            </a:solidFill>
          </a:ln>
        </p:spPr>
        <p:txBody>
          <a:bodyPr lIns="0" tIns="0" rIns="0" bIns="0"/>
          <a:lstStyle/>
          <a:p>
            <a:pPr/>
          </a:p>
        </p:txBody>
      </p:sp>
      <p:grpSp>
        <p:nvGrpSpPr>
          <p:cNvPr id="318" name="グループ"/>
          <p:cNvGrpSpPr/>
          <p:nvPr/>
        </p:nvGrpSpPr>
        <p:grpSpPr>
          <a:xfrm>
            <a:off x="14829470" y="7856353"/>
            <a:ext cx="650377" cy="721643"/>
            <a:chOff x="0" y="0"/>
            <a:chExt cx="650376" cy="721642"/>
          </a:xfrm>
        </p:grpSpPr>
        <p:sp>
          <p:nvSpPr>
            <p:cNvPr id="316"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317" name="3"/>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3</a:t>
              </a:r>
            </a:p>
          </p:txBody>
        </p:sp>
      </p:grpSp>
      <p:sp>
        <p:nvSpPr>
          <p:cNvPr id="319" name="True"/>
          <p:cNvSpPr txBox="1"/>
          <p:nvPr/>
        </p:nvSpPr>
        <p:spPr>
          <a:xfrm>
            <a:off x="15327588" y="6900478"/>
            <a:ext cx="966217" cy="5080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2400">
                <a:latin typeface="ヒラギノ角ゴ ProN W3"/>
                <a:ea typeface="ヒラギノ角ゴ ProN W3"/>
                <a:cs typeface="ヒラギノ角ゴ ProN W3"/>
                <a:sym typeface="ヒラギノ角ゴ ProN W3"/>
              </a:defRPr>
            </a:lvl1pPr>
          </a:lstStyle>
          <a:p>
            <a:pPr/>
            <a:r>
              <a:t>True</a:t>
            </a:r>
          </a:p>
        </p:txBody>
      </p:sp>
      <p:sp>
        <p:nvSpPr>
          <p:cNvPr id="320" name="False"/>
          <p:cNvSpPr txBox="1"/>
          <p:nvPr/>
        </p:nvSpPr>
        <p:spPr>
          <a:xfrm>
            <a:off x="15185004" y="8670698"/>
            <a:ext cx="1069545" cy="508000"/>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2400">
                <a:latin typeface="ヒラギノ角ゴ ProN W3"/>
                <a:ea typeface="ヒラギノ角ゴ ProN W3"/>
                <a:cs typeface="ヒラギノ角ゴ ProN W3"/>
                <a:sym typeface="ヒラギノ角ゴ ProN W3"/>
              </a:defRPr>
            </a:lvl1pPr>
          </a:lstStyle>
          <a:p>
            <a:pPr/>
            <a:r>
              <a:t>False</a:t>
            </a:r>
          </a:p>
        </p:txBody>
      </p:sp>
      <p:sp>
        <p:nvSpPr>
          <p:cNvPr id="321"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25" name="グループ"/>
          <p:cNvGrpSpPr/>
          <p:nvPr/>
        </p:nvGrpSpPr>
        <p:grpSpPr>
          <a:xfrm>
            <a:off x="5423449" y="3389480"/>
            <a:ext cx="13656476" cy="10089992"/>
            <a:chOff x="0" y="0"/>
            <a:chExt cx="13656474" cy="10089991"/>
          </a:xfrm>
        </p:grpSpPr>
        <p:pic>
          <p:nvPicPr>
            <p:cNvPr id="323" name="スクリーンショット 2024-07-30 18.23.50.png" descr="スクリーンショット 2024-07-30 18.23.50.png"/>
            <p:cNvPicPr>
              <a:picLocks noChangeAspect="1"/>
            </p:cNvPicPr>
            <p:nvPr/>
          </p:nvPicPr>
          <p:blipFill>
            <a:blip r:embed="rId2">
              <a:extLst/>
            </a:blip>
            <a:srcRect l="0" t="0" r="0" b="0"/>
            <a:stretch>
              <a:fillRect/>
            </a:stretch>
          </p:blipFill>
          <p:spPr>
            <a:xfrm>
              <a:off x="0" y="0"/>
              <a:ext cx="13656475" cy="10089992"/>
            </a:xfrm>
            <a:prstGeom prst="rect">
              <a:avLst/>
            </a:prstGeom>
            <a:ln w="25400" cap="flat">
              <a:noFill/>
              <a:round/>
            </a:ln>
            <a:effectLst/>
          </p:spPr>
        </p:pic>
        <p:sp>
          <p:nvSpPr>
            <p:cNvPr id="324" name="45度右旋回"/>
            <p:cNvSpPr txBox="1"/>
            <p:nvPr/>
          </p:nvSpPr>
          <p:spPr>
            <a:xfrm>
              <a:off x="10062677" y="5043616"/>
              <a:ext cx="2374821" cy="659806"/>
            </a:xfrm>
            <a:prstGeom prst="rect">
              <a:avLst/>
            </a:prstGeom>
            <a:solidFill>
              <a:srgbClr val="FFFFFF"/>
            </a:solid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sz="3200"/>
              </a:lvl1pPr>
            </a:lstStyle>
            <a:p>
              <a:pPr/>
              <a:r>
                <a:t>45度右旋回</a:t>
              </a:r>
            </a:p>
          </p:txBody>
        </p:sp>
      </p:grpSp>
      <p:pic>
        <p:nvPicPr>
          <p:cNvPr id="326" name="スクリーンショット 2024-07-19 19.40.31.png" descr="スクリーンショット 2024-07-19 19.40.31.png"/>
          <p:cNvPicPr>
            <a:picLocks noChangeAspect="1"/>
          </p:cNvPicPr>
          <p:nvPr/>
        </p:nvPicPr>
        <p:blipFill>
          <a:blip r:embed="rId3">
            <a:extLst/>
          </a:blip>
          <a:stretch>
            <a:fillRect/>
          </a:stretch>
        </p:blipFill>
        <p:spPr>
          <a:xfrm>
            <a:off x="21727658" y="597032"/>
            <a:ext cx="1999159" cy="897298"/>
          </a:xfrm>
          <a:prstGeom prst="rect">
            <a:avLst/>
          </a:prstGeom>
          <a:ln w="25400"/>
        </p:spPr>
      </p:pic>
      <p:sp>
        <p:nvSpPr>
          <p:cNvPr id="327" name="距離センサによる障害物回避"/>
          <p:cNvSpPr txBox="1"/>
          <p:nvPr>
            <p:ph type="title"/>
          </p:nvPr>
        </p:nvSpPr>
        <p:spPr>
          <a:prstGeom prst="rect">
            <a:avLst/>
          </a:prstGeom>
        </p:spPr>
        <p:txBody>
          <a:bodyPr/>
          <a:lstStyle/>
          <a:p>
            <a:pPr/>
            <a:r>
              <a:t>距離センサによる障害物回避</a:t>
            </a:r>
          </a:p>
        </p:txBody>
      </p:sp>
      <p:sp>
        <p:nvSpPr>
          <p:cNvPr id="328" name="角丸四角形"/>
          <p:cNvSpPr/>
          <p:nvPr/>
        </p:nvSpPr>
        <p:spPr>
          <a:xfrm>
            <a:off x="4938121" y="3252630"/>
            <a:ext cx="14507758" cy="10064593"/>
          </a:xfrm>
          <a:prstGeom prst="roundRect">
            <a:avLst>
              <a:gd name="adj" fmla="val 6829"/>
            </a:avLst>
          </a:prstGeom>
          <a:ln w="25400">
            <a:solidFill>
              <a:srgbClr val="919191"/>
            </a:solidFill>
          </a:ln>
        </p:spPr>
        <p:txBody>
          <a:bodyPr lIns="101600" tIns="101600" rIns="101600" bIns="101600" anchor="ctr"/>
          <a:lstStyle/>
          <a:p>
            <a:pPr/>
          </a:p>
        </p:txBody>
      </p:sp>
      <p:sp>
        <p:nvSpPr>
          <p:cNvPr id="329" name="距離センサの値により、条件分岐して障害物回避"/>
          <p:cNvSpPr txBox="1"/>
          <p:nvPr>
            <p:ph type="body" sz="quarter" idx="1"/>
          </p:nvPr>
        </p:nvSpPr>
        <p:spPr>
          <a:xfrm>
            <a:off x="967565" y="2368550"/>
            <a:ext cx="22448870" cy="1108887"/>
          </a:xfrm>
          <a:prstGeom prst="rect">
            <a:avLst/>
          </a:prstGeom>
        </p:spPr>
        <p:txBody>
          <a:bodyPr/>
          <a:lstStyle>
            <a:lvl1pPr marL="383540" marR="0" indent="-342900" defTabSz="914400">
              <a:spcBef>
                <a:spcPts val="0"/>
              </a:spcBef>
              <a:defRPr>
                <a:uFillTx/>
                <a:latin typeface="ヒラギノ角ゴ ProN W3"/>
                <a:ea typeface="ヒラギノ角ゴ ProN W3"/>
                <a:cs typeface="ヒラギノ角ゴ ProN W3"/>
                <a:sym typeface="ヒラギノ角ゴ ProN W3"/>
              </a:defRPr>
            </a:lvl1pPr>
          </a:lstStyle>
          <a:p>
            <a:pPr/>
            <a:r>
              <a:t>距離センサの値により、条件分岐して障害物回避</a:t>
            </a:r>
          </a:p>
        </p:txBody>
      </p:sp>
      <p:sp>
        <p:nvSpPr>
          <p:cNvPr id="330"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331"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332" name="p.68：usonic.llsp3"/>
          <p:cNvSpPr txBox="1"/>
          <p:nvPr/>
        </p:nvSpPr>
        <p:spPr>
          <a:xfrm>
            <a:off x="15132524" y="2944893"/>
            <a:ext cx="3736341" cy="60960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p.68：usonic.llsp3</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4" name="from hub import port…"/>
          <p:cNvSpPr txBox="1"/>
          <p:nvPr/>
        </p:nvSpPr>
        <p:spPr>
          <a:xfrm>
            <a:off x="1310053" y="1882665"/>
            <a:ext cx="22459124" cy="11595102"/>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spAutoFit/>
          </a:bodyPr>
          <a:lstStyle/>
          <a:p>
            <a:pPr marL="0" marR="0" defTabSz="457200">
              <a:defRPr sz="3400">
                <a:solidFill>
                  <a:srgbClr val="0078CC"/>
                </a:solidFill>
                <a:uFillTx/>
                <a:latin typeface="Menlo Regular"/>
                <a:ea typeface="Menlo Regular"/>
                <a:cs typeface="Menlo Regular"/>
                <a:sym typeface="Menlo Regular"/>
              </a:defRPr>
            </a:pPr>
            <a:r>
              <a:t>from</a:t>
            </a:r>
            <a:r>
              <a:rPr>
                <a:solidFill>
                  <a:srgbClr val="000000"/>
                </a:solidFill>
              </a:rPr>
              <a:t> hub </a:t>
            </a:r>
            <a:r>
              <a:t>import</a:t>
            </a:r>
            <a:r>
              <a:rPr>
                <a:solidFill>
                  <a:srgbClr val="000000"/>
                </a:solidFill>
              </a:rPr>
              <a:t> port</a:t>
            </a:r>
            <a:endParaRPr>
              <a:solidFill>
                <a:srgbClr val="000000"/>
              </a:solidFill>
            </a:endParaRPr>
          </a:p>
          <a:p>
            <a:pPr marL="0" marR="0" defTabSz="457200">
              <a:defRPr sz="3400">
                <a:uFillTx/>
                <a:latin typeface="Menlo Regular"/>
                <a:ea typeface="Menlo Regular"/>
                <a:cs typeface="Menlo Regular"/>
                <a:sym typeface="Menlo Regular"/>
              </a:defRPr>
            </a:pPr>
            <a:r>
              <a:rPr>
                <a:solidFill>
                  <a:srgbClr val="0078CC"/>
                </a:solidFill>
              </a:rPr>
              <a:t>import</a:t>
            </a:r>
            <a:r>
              <a:t> runloop</a:t>
            </a:r>
          </a:p>
          <a:p>
            <a:pPr marL="0" marR="0" defTabSz="457200">
              <a:defRPr sz="3400">
                <a:uFillTx/>
                <a:latin typeface="Menlo Regular"/>
                <a:ea typeface="Menlo Regular"/>
                <a:cs typeface="Menlo Regular"/>
                <a:sym typeface="Menlo Regular"/>
              </a:defRPr>
            </a:pPr>
            <a:r>
              <a:rPr>
                <a:solidFill>
                  <a:srgbClr val="0078CC"/>
                </a:solidFill>
              </a:rPr>
              <a:t>import</a:t>
            </a:r>
            <a:r>
              <a:t> motor_pair</a:t>
            </a:r>
          </a:p>
          <a:p>
            <a:pPr marL="0" marR="0" defTabSz="457200">
              <a:defRPr sz="3400">
                <a:uFillTx/>
                <a:latin typeface="Menlo Regular"/>
                <a:ea typeface="Menlo Regular"/>
                <a:cs typeface="Menlo Regular"/>
                <a:sym typeface="Menlo Regular"/>
              </a:defRPr>
            </a:pPr>
            <a:r>
              <a:rPr>
                <a:solidFill>
                  <a:srgbClr val="0078CC"/>
                </a:solidFill>
              </a:rPr>
              <a:t>import</a:t>
            </a:r>
            <a:r>
              <a:t> distance_sensor</a:t>
            </a:r>
          </a:p>
          <a:p>
            <a:pPr marL="0" marR="0" defTabSz="457200">
              <a:defRPr sz="3400">
                <a:uFillTx/>
                <a:latin typeface="Menlo Regular"/>
                <a:ea typeface="Menlo Regular"/>
                <a:cs typeface="Menlo Regular"/>
                <a:sym typeface="Menlo Regular"/>
              </a:defRPr>
            </a:pPr>
          </a:p>
          <a:p>
            <a:pPr marL="0" marR="0" defTabSz="457200">
              <a:defRPr sz="3400">
                <a:uFillTx/>
                <a:latin typeface="Menlo Regular"/>
                <a:ea typeface="Menlo Regular"/>
                <a:cs typeface="Menlo Regular"/>
                <a:sym typeface="Menlo Regular"/>
              </a:defRPr>
            </a:pPr>
            <a:r>
              <a:t>TURN_ANGLE = </a:t>
            </a:r>
            <a:r>
              <a:rPr>
                <a:solidFill>
                  <a:srgbClr val="FF7D00"/>
                </a:solidFill>
              </a:rPr>
              <a:t>90</a:t>
            </a:r>
          </a:p>
          <a:p>
            <a:pPr marL="0" marR="0" defTabSz="457200">
              <a:defRPr sz="3400">
                <a:uFillTx/>
                <a:latin typeface="Menlo Regular"/>
                <a:ea typeface="Menlo Regular"/>
                <a:cs typeface="Menlo Regular"/>
                <a:sym typeface="Menlo Regular"/>
              </a:defRPr>
            </a:pPr>
            <a:r>
              <a:t>VEL = </a:t>
            </a:r>
            <a:r>
              <a:rPr>
                <a:solidFill>
                  <a:srgbClr val="FF7D00"/>
                </a:solidFill>
              </a:rPr>
              <a:t>500</a:t>
            </a:r>
          </a:p>
          <a:p>
            <a:pPr marL="0" marR="0" defTabSz="457200">
              <a:defRPr sz="3400">
                <a:uFillTx/>
                <a:latin typeface="Menlo Regular"/>
                <a:ea typeface="Menlo Regular"/>
                <a:cs typeface="Menlo Regular"/>
                <a:sym typeface="Menlo Regular"/>
              </a:defRPr>
            </a:pPr>
          </a:p>
          <a:p>
            <a:pPr marL="0" marR="0" defTabSz="457200">
              <a:defRPr sz="3400">
                <a:uFillTx/>
                <a:latin typeface="Menlo Regular"/>
                <a:ea typeface="Menlo Regular"/>
                <a:cs typeface="Menlo Regular"/>
                <a:sym typeface="Menlo Regular"/>
              </a:defRPr>
            </a:pPr>
            <a:r>
              <a:t>motor_pair.pair</a:t>
            </a:r>
            <a:r>
              <a:rPr>
                <a:solidFill>
                  <a:srgbClr val="00877B"/>
                </a:solidFill>
              </a:rPr>
              <a:t>(</a:t>
            </a:r>
            <a:r>
              <a:t>motor_pair.PAIR_1, port.C, port.D</a:t>
            </a:r>
            <a:r>
              <a:rPr>
                <a:solidFill>
                  <a:srgbClr val="00877B"/>
                </a:solidFill>
              </a:rPr>
              <a:t>)</a:t>
            </a:r>
          </a:p>
          <a:p>
            <a:pPr marL="0" marR="0" defTabSz="457200">
              <a:defRPr sz="3400">
                <a:uFillTx/>
                <a:latin typeface="Menlo Regular"/>
                <a:ea typeface="Menlo Regular"/>
                <a:cs typeface="Menlo Regular"/>
                <a:sym typeface="Menlo Regular"/>
              </a:defRPr>
            </a:pPr>
          </a:p>
          <a:p>
            <a:pPr marL="0" marR="0" defTabSz="457200">
              <a:defRPr sz="3400">
                <a:uFillTx/>
                <a:latin typeface="Menlo Regular"/>
                <a:ea typeface="Menlo Regular"/>
                <a:cs typeface="Menlo Regular"/>
                <a:sym typeface="Menlo Regular"/>
              </a:defRPr>
            </a:pPr>
            <a:r>
              <a:rPr>
                <a:solidFill>
                  <a:srgbClr val="0078CC"/>
                </a:solidFill>
              </a:rPr>
              <a:t>async</a:t>
            </a:r>
            <a:r>
              <a:t> </a:t>
            </a:r>
            <a:r>
              <a:rPr>
                <a:solidFill>
                  <a:srgbClr val="0078CC"/>
                </a:solidFill>
              </a:rPr>
              <a:t>def</a:t>
            </a:r>
            <a:r>
              <a:t> turn_right</a:t>
            </a:r>
            <a:r>
              <a:rPr>
                <a:solidFill>
                  <a:srgbClr val="00877B"/>
                </a:solidFill>
              </a:rPr>
              <a:t>(</a:t>
            </a:r>
            <a:r>
              <a:t>turn_angle</a:t>
            </a:r>
            <a:r>
              <a:rPr>
                <a:solidFill>
                  <a:srgbClr val="00877B"/>
                </a:solidFill>
              </a:rPr>
              <a:t>)</a:t>
            </a:r>
            <a:r>
              <a:t>: </a:t>
            </a:r>
            <a:r>
              <a:rPr>
                <a:solidFill>
                  <a:srgbClr val="00963E"/>
                </a:solidFill>
              </a:rPr>
              <a:t>#右旋回</a:t>
            </a:r>
          </a:p>
          <a:p>
            <a:pPr marL="0" marR="0" defTabSz="457200">
              <a:defRPr sz="3400">
                <a:uFillTx/>
                <a:latin typeface="Menlo Regular"/>
                <a:ea typeface="Menlo Regular"/>
                <a:cs typeface="Menlo Regular"/>
                <a:sym typeface="Menlo Regular"/>
              </a:defRPr>
            </a:pPr>
            <a:r>
              <a:t>    </a:t>
            </a:r>
            <a:r>
              <a:rPr>
                <a:solidFill>
                  <a:srgbClr val="0078CC"/>
                </a:solidFill>
              </a:rPr>
              <a:t>await</a:t>
            </a:r>
            <a:r>
              <a:t> motor_pair.move_tank_for_degrees</a:t>
            </a:r>
            <a:r>
              <a:rPr>
                <a:solidFill>
                  <a:srgbClr val="00877B"/>
                </a:solidFill>
              </a:rPr>
              <a:t>(</a:t>
            </a:r>
            <a:r>
              <a:t>motor_pair.PAIR_1,turn_angle, VEL, -VEL</a:t>
            </a:r>
            <a:r>
              <a:rPr>
                <a:solidFill>
                  <a:srgbClr val="00877B"/>
                </a:solidFill>
              </a:rPr>
              <a:t>)</a:t>
            </a:r>
          </a:p>
          <a:p>
            <a:pPr marL="0" marR="0" defTabSz="457200">
              <a:defRPr sz="3400">
                <a:uFillTx/>
                <a:latin typeface="Menlo Regular"/>
                <a:ea typeface="Menlo Regular"/>
                <a:cs typeface="Menlo Regular"/>
                <a:sym typeface="Menlo Regular"/>
              </a:defRPr>
            </a:pPr>
            <a:r>
              <a:t>    motor_pair.stop</a:t>
            </a:r>
            <a:r>
              <a:rPr>
                <a:solidFill>
                  <a:srgbClr val="00877B"/>
                </a:solidFill>
              </a:rPr>
              <a:t>(</a:t>
            </a:r>
            <a:r>
              <a:t>motor_pair.PAIR_1</a:t>
            </a:r>
            <a:r>
              <a:rPr>
                <a:solidFill>
                  <a:srgbClr val="00877B"/>
                </a:solidFill>
              </a:rPr>
              <a:t>)</a:t>
            </a:r>
          </a:p>
          <a:p>
            <a:pPr marL="0" marR="0" defTabSz="457200">
              <a:defRPr sz="3400">
                <a:uFillTx/>
                <a:latin typeface="Menlo Regular"/>
                <a:ea typeface="Menlo Regular"/>
                <a:cs typeface="Menlo Regular"/>
                <a:sym typeface="Menlo Regular"/>
              </a:defRPr>
            </a:pPr>
          </a:p>
          <a:p>
            <a:pPr marL="0" marR="0" defTabSz="457200">
              <a:defRPr sz="3400">
                <a:solidFill>
                  <a:srgbClr val="0078CC"/>
                </a:solidFill>
                <a:uFillTx/>
                <a:latin typeface="Menlo Regular"/>
                <a:ea typeface="Menlo Regular"/>
                <a:cs typeface="Menlo Regular"/>
                <a:sym typeface="Menlo Regular"/>
              </a:defRPr>
            </a:pPr>
            <a:r>
              <a:t>async</a:t>
            </a:r>
            <a:r>
              <a:rPr>
                <a:solidFill>
                  <a:srgbClr val="000000"/>
                </a:solidFill>
              </a:rPr>
              <a:t> </a:t>
            </a:r>
            <a:r>
              <a:t>def</a:t>
            </a:r>
            <a:r>
              <a:rPr>
                <a:solidFill>
                  <a:srgbClr val="000000"/>
                </a:solidFill>
              </a:rPr>
              <a:t> main</a:t>
            </a:r>
            <a:r>
              <a:rPr>
                <a:solidFill>
                  <a:srgbClr val="00877B"/>
                </a:solidFill>
              </a:rPr>
              <a:t>()</a:t>
            </a:r>
            <a:r>
              <a:rPr>
                <a:solidFill>
                  <a:srgbClr val="000000"/>
                </a:solidFill>
              </a:rPr>
              <a:t>:</a:t>
            </a:r>
            <a:endParaRPr>
              <a:solidFill>
                <a:srgbClr val="000000"/>
              </a:solidFill>
            </a:endParaRPr>
          </a:p>
          <a:p>
            <a:pPr marL="0" marR="0" defTabSz="457200">
              <a:defRPr sz="3400">
                <a:solidFill>
                  <a:srgbClr val="0078CC"/>
                </a:solidFill>
                <a:uFillTx/>
                <a:latin typeface="Menlo Regular"/>
                <a:ea typeface="Menlo Regular"/>
                <a:cs typeface="Menlo Regular"/>
                <a:sym typeface="Menlo Regular"/>
              </a:defRPr>
            </a:pPr>
            <a:r>
              <a:rPr>
                <a:solidFill>
                  <a:srgbClr val="000000"/>
                </a:solidFill>
              </a:rPr>
              <a:t>    </a:t>
            </a:r>
            <a:r>
              <a:t>while</a:t>
            </a:r>
            <a:r>
              <a:rPr>
                <a:solidFill>
                  <a:srgbClr val="000000"/>
                </a:solidFill>
              </a:rPr>
              <a:t> </a:t>
            </a:r>
            <a:r>
              <a:t>True</a:t>
            </a:r>
            <a:r>
              <a:rPr>
                <a:solidFill>
                  <a:srgbClr val="000000"/>
                </a:solidFill>
              </a:rPr>
              <a:t>:</a:t>
            </a:r>
            <a:endParaRPr>
              <a:solidFill>
                <a:srgbClr val="000000"/>
              </a:solidFill>
            </a:endParaRPr>
          </a:p>
          <a:p>
            <a:pPr marL="0" marR="0" defTabSz="457200">
              <a:defRPr sz="3400">
                <a:uFillTx/>
                <a:latin typeface="Menlo Regular"/>
                <a:ea typeface="Menlo Regular"/>
                <a:cs typeface="Menlo Regular"/>
                <a:sym typeface="Menlo Regular"/>
              </a:defRPr>
            </a:pPr>
            <a:r>
              <a:t>        motor_pair.move_tank</a:t>
            </a:r>
            <a:r>
              <a:rPr>
                <a:solidFill>
                  <a:srgbClr val="00877B"/>
                </a:solidFill>
              </a:rPr>
              <a:t>(</a:t>
            </a:r>
            <a:r>
              <a:t>motor_pair.PAIR_1, VEL, VEL</a:t>
            </a:r>
            <a:r>
              <a:rPr>
                <a:solidFill>
                  <a:srgbClr val="00877B"/>
                </a:solidFill>
              </a:rPr>
              <a:t>)</a:t>
            </a:r>
          </a:p>
          <a:p>
            <a:pPr marL="0" marR="0" defTabSz="457200">
              <a:defRPr sz="3400">
                <a:uFillTx/>
                <a:latin typeface="Menlo Regular"/>
                <a:ea typeface="Menlo Regular"/>
                <a:cs typeface="Menlo Regular"/>
                <a:sym typeface="Menlo Regular"/>
              </a:defRPr>
            </a:pPr>
            <a:r>
              <a:t>        </a:t>
            </a:r>
            <a:r>
              <a:rPr>
                <a:solidFill>
                  <a:srgbClr val="0078CC"/>
                </a:solidFill>
              </a:rPr>
              <a:t>if</a:t>
            </a:r>
            <a:r>
              <a:t> distance_sensor.distance</a:t>
            </a:r>
            <a:r>
              <a:rPr>
                <a:solidFill>
                  <a:srgbClr val="00877B"/>
                </a:solidFill>
              </a:rPr>
              <a:t>(</a:t>
            </a:r>
            <a:r>
              <a:t>port.E</a:t>
            </a:r>
            <a:r>
              <a:rPr>
                <a:solidFill>
                  <a:srgbClr val="00877B"/>
                </a:solidFill>
              </a:rPr>
              <a:t>)</a:t>
            </a:r>
            <a:r>
              <a:t>&lt;</a:t>
            </a:r>
            <a:r>
              <a:rPr>
                <a:solidFill>
                  <a:srgbClr val="FF6A00"/>
                </a:solidFill>
              </a:rPr>
              <a:t>300</a:t>
            </a:r>
            <a:r>
              <a:rPr>
                <a:solidFill>
                  <a:srgbClr val="FF7D00"/>
                </a:solidFill>
              </a:rPr>
              <a:t> </a:t>
            </a:r>
            <a:r>
              <a:t>and \</a:t>
            </a:r>
            <a:endParaRPr>
              <a:solidFill>
                <a:srgbClr val="FF7D00"/>
              </a:solidFill>
            </a:endParaRPr>
          </a:p>
          <a:p>
            <a:pPr marL="0" marR="0" defTabSz="457200">
              <a:defRPr sz="3400">
                <a:uFillTx/>
                <a:latin typeface="Menlo Regular"/>
                <a:ea typeface="Menlo Regular"/>
                <a:cs typeface="Menlo Regular"/>
                <a:sym typeface="Menlo Regular"/>
              </a:defRPr>
            </a:pPr>
            <a:r>
              <a:rPr>
                <a:solidFill>
                  <a:srgbClr val="FF7D00"/>
                </a:solidFill>
              </a:rPr>
              <a:t>                        </a:t>
            </a:r>
            <a:r>
              <a:t>distance_sensor.distance</a:t>
            </a:r>
            <a:r>
              <a:rPr>
                <a:solidFill>
                  <a:srgbClr val="00877B"/>
                </a:solidFill>
              </a:rPr>
              <a:t>(</a:t>
            </a:r>
            <a:r>
              <a:t>port.E</a:t>
            </a:r>
            <a:r>
              <a:rPr>
                <a:solidFill>
                  <a:srgbClr val="00877B"/>
                </a:solidFill>
              </a:rPr>
              <a:t>)</a:t>
            </a:r>
            <a:r>
              <a:t>!=</a:t>
            </a:r>
            <a:r>
              <a:rPr>
                <a:solidFill>
                  <a:srgbClr val="FF6A00"/>
                </a:solidFill>
              </a:rPr>
              <a:t>-1</a:t>
            </a:r>
            <a:r>
              <a:t>:</a:t>
            </a:r>
          </a:p>
          <a:p>
            <a:pPr marL="0" marR="0" defTabSz="457200">
              <a:defRPr sz="3400">
                <a:uFillTx/>
                <a:latin typeface="Menlo Regular"/>
                <a:ea typeface="Menlo Regular"/>
                <a:cs typeface="Menlo Regular"/>
                <a:sym typeface="Menlo Regular"/>
              </a:defRPr>
            </a:pPr>
            <a:r>
              <a:t>            </a:t>
            </a:r>
            <a:r>
              <a:rPr>
                <a:solidFill>
                  <a:srgbClr val="0078CC"/>
                </a:solidFill>
              </a:rPr>
              <a:t>await</a:t>
            </a:r>
            <a:r>
              <a:t> turn_right</a:t>
            </a:r>
            <a:r>
              <a:rPr>
                <a:solidFill>
                  <a:srgbClr val="00877B"/>
                </a:solidFill>
              </a:rPr>
              <a:t>(</a:t>
            </a:r>
            <a:r>
              <a:t>TURN_ANGLE</a:t>
            </a:r>
            <a:r>
              <a:rPr>
                <a:solidFill>
                  <a:srgbClr val="00877B"/>
                </a:solidFill>
              </a:rPr>
              <a:t>)</a:t>
            </a:r>
          </a:p>
          <a:p>
            <a:pPr marL="0" marR="0" defTabSz="457200">
              <a:defRPr sz="3400">
                <a:uFillTx/>
                <a:latin typeface="Menlo Regular"/>
                <a:ea typeface="Menlo Regular"/>
                <a:cs typeface="Menlo Regular"/>
                <a:sym typeface="Menlo Regular"/>
              </a:defRPr>
            </a:pPr>
          </a:p>
          <a:p>
            <a:pPr marL="0" marR="0" defTabSz="457200">
              <a:defRPr sz="3400">
                <a:uFillTx/>
                <a:latin typeface="Menlo Regular"/>
                <a:ea typeface="Menlo Regular"/>
                <a:cs typeface="Menlo Regular"/>
                <a:sym typeface="Menlo Regular"/>
              </a:defRPr>
            </a:pPr>
            <a:r>
              <a:t>runloop.run</a:t>
            </a:r>
            <a:r>
              <a:rPr>
                <a:solidFill>
                  <a:srgbClr val="00877B"/>
                </a:solidFill>
              </a:rPr>
              <a:t>(</a:t>
            </a:r>
            <a:r>
              <a:t>main</a:t>
            </a:r>
            <a:r>
              <a:rPr>
                <a:solidFill>
                  <a:srgbClr val="00877B"/>
                </a:solidFill>
              </a:rPr>
              <a:t>())</a:t>
            </a:r>
          </a:p>
        </p:txBody>
      </p:sp>
      <p:pic>
        <p:nvPicPr>
          <p:cNvPr id="335"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336" name="距離センサによる障害物回避（Python）"/>
          <p:cNvSpPr txBox="1"/>
          <p:nvPr>
            <p:ph type="title"/>
          </p:nvPr>
        </p:nvSpPr>
        <p:spPr>
          <a:prstGeom prst="rect">
            <a:avLst/>
          </a:prstGeom>
        </p:spPr>
        <p:txBody>
          <a:bodyPr/>
          <a:lstStyle/>
          <a:p>
            <a:pPr/>
            <a:r>
              <a:t>距離センサによる障害物回避（Python）</a:t>
            </a:r>
          </a:p>
        </p:txBody>
      </p:sp>
      <p:sp>
        <p:nvSpPr>
          <p:cNvPr id="337" name="角丸四角形"/>
          <p:cNvSpPr/>
          <p:nvPr/>
        </p:nvSpPr>
        <p:spPr>
          <a:xfrm>
            <a:off x="627523" y="1791196"/>
            <a:ext cx="22879927" cy="11734112"/>
          </a:xfrm>
          <a:prstGeom prst="roundRect">
            <a:avLst>
              <a:gd name="adj" fmla="val 4399"/>
            </a:avLst>
          </a:prstGeom>
          <a:ln w="25400">
            <a:solidFill>
              <a:srgbClr val="919191"/>
            </a:solidFill>
          </a:ln>
        </p:spPr>
        <p:txBody>
          <a:bodyPr lIns="101600" tIns="101600" rIns="101600" bIns="101600" anchor="ctr"/>
          <a:lstStyle/>
          <a:p>
            <a:pPr/>
          </a:p>
        </p:txBody>
      </p:sp>
      <p:sp>
        <p:nvSpPr>
          <p:cNvPr id="338" name="線"/>
          <p:cNvSpPr/>
          <p:nvPr/>
        </p:nvSpPr>
        <p:spPr>
          <a:xfrm>
            <a:off x="-40312" y="1816596"/>
            <a:ext cx="24384001" cy="1"/>
          </a:xfrm>
          <a:prstGeom prst="line">
            <a:avLst/>
          </a:prstGeom>
          <a:ln w="76200">
            <a:solidFill>
              <a:srgbClr val="F4CE1F"/>
            </a:solidFill>
          </a:ln>
        </p:spPr>
        <p:txBody>
          <a:bodyPr lIns="0" tIns="0" rIns="0" bIns="0"/>
          <a:lstStyle/>
          <a:p>
            <a:pPr/>
          </a:p>
        </p:txBody>
      </p:sp>
      <p:grpSp>
        <p:nvGrpSpPr>
          <p:cNvPr id="341" name="グループ"/>
          <p:cNvGrpSpPr/>
          <p:nvPr/>
        </p:nvGrpSpPr>
        <p:grpSpPr>
          <a:xfrm>
            <a:off x="3659861" y="11791867"/>
            <a:ext cx="650378" cy="721644"/>
            <a:chOff x="0" y="0"/>
            <a:chExt cx="650376" cy="721642"/>
          </a:xfrm>
        </p:grpSpPr>
        <p:sp>
          <p:nvSpPr>
            <p:cNvPr id="339"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340" name="4"/>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grpSp>
        <p:nvGrpSpPr>
          <p:cNvPr id="344" name="グループ"/>
          <p:cNvGrpSpPr/>
          <p:nvPr/>
        </p:nvGrpSpPr>
        <p:grpSpPr>
          <a:xfrm>
            <a:off x="724917" y="9827386"/>
            <a:ext cx="1280025" cy="1587501"/>
            <a:chOff x="0" y="43321"/>
            <a:chExt cx="1280023" cy="1587500"/>
          </a:xfrm>
        </p:grpSpPr>
        <p:sp>
          <p:nvSpPr>
            <p:cNvPr id="342"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343" name="1"/>
            <p:cNvSpPr/>
            <p:nvPr/>
          </p:nvSpPr>
          <p:spPr>
            <a:xfrm>
              <a:off x="10023" y="360821"/>
              <a:ext cx="1270001" cy="1270001"/>
            </a:xfrm>
            <a:prstGeom prst="line">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1</a:t>
              </a:r>
            </a:p>
          </p:txBody>
        </p:sp>
      </p:grpSp>
      <p:grpSp>
        <p:nvGrpSpPr>
          <p:cNvPr id="347" name="グループ"/>
          <p:cNvGrpSpPr/>
          <p:nvPr/>
        </p:nvGrpSpPr>
        <p:grpSpPr>
          <a:xfrm>
            <a:off x="2655817" y="10231897"/>
            <a:ext cx="1280025" cy="1587501"/>
            <a:chOff x="0" y="43321"/>
            <a:chExt cx="1280023" cy="1587500"/>
          </a:xfrm>
        </p:grpSpPr>
        <p:sp>
          <p:nvSpPr>
            <p:cNvPr id="345"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346" name="2"/>
            <p:cNvSpPr/>
            <p:nvPr/>
          </p:nvSpPr>
          <p:spPr>
            <a:xfrm>
              <a:off x="10023" y="360821"/>
              <a:ext cx="1270001" cy="1270001"/>
            </a:xfrm>
            <a:prstGeom prst="line">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2</a:t>
              </a:r>
            </a:p>
          </p:txBody>
        </p:sp>
      </p:grpSp>
      <p:grpSp>
        <p:nvGrpSpPr>
          <p:cNvPr id="351" name="グループ"/>
          <p:cNvGrpSpPr/>
          <p:nvPr/>
        </p:nvGrpSpPr>
        <p:grpSpPr>
          <a:xfrm flipH="1">
            <a:off x="1849365" y="9973891"/>
            <a:ext cx="447433" cy="2127666"/>
            <a:chOff x="0" y="0"/>
            <a:chExt cx="447431" cy="2127665"/>
          </a:xfrm>
        </p:grpSpPr>
        <p:sp>
          <p:nvSpPr>
            <p:cNvPr id="348" name="線"/>
            <p:cNvSpPr/>
            <p:nvPr/>
          </p:nvSpPr>
          <p:spPr>
            <a:xfrm>
              <a:off x="0" y="0"/>
              <a:ext cx="447432" cy="0"/>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349" name="線"/>
            <p:cNvSpPr/>
            <p:nvPr/>
          </p:nvSpPr>
          <p:spPr>
            <a:xfrm flipH="1">
              <a:off x="442465" y="-1"/>
              <a:ext cx="1" cy="2127667"/>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350" name="線"/>
            <p:cNvSpPr/>
            <p:nvPr/>
          </p:nvSpPr>
          <p:spPr>
            <a:xfrm>
              <a:off x="0" y="2105229"/>
              <a:ext cx="447432" cy="1"/>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grpSp>
      <p:grpSp>
        <p:nvGrpSpPr>
          <p:cNvPr id="354" name="グループ"/>
          <p:cNvGrpSpPr/>
          <p:nvPr/>
        </p:nvGrpSpPr>
        <p:grpSpPr>
          <a:xfrm>
            <a:off x="717229" y="6938394"/>
            <a:ext cx="650377" cy="721644"/>
            <a:chOff x="0" y="0"/>
            <a:chExt cx="650376" cy="721642"/>
          </a:xfrm>
        </p:grpSpPr>
        <p:sp>
          <p:nvSpPr>
            <p:cNvPr id="352"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353" name="4"/>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grpSp>
        <p:nvGrpSpPr>
          <p:cNvPr id="357" name="グループ"/>
          <p:cNvGrpSpPr/>
          <p:nvPr/>
        </p:nvGrpSpPr>
        <p:grpSpPr>
          <a:xfrm>
            <a:off x="2655817" y="10821267"/>
            <a:ext cx="1280025" cy="1587501"/>
            <a:chOff x="0" y="43321"/>
            <a:chExt cx="1280023" cy="1587500"/>
          </a:xfrm>
        </p:grpSpPr>
        <p:sp>
          <p:nvSpPr>
            <p:cNvPr id="355"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356" name="3"/>
            <p:cNvSpPr/>
            <p:nvPr/>
          </p:nvSpPr>
          <p:spPr>
            <a:xfrm>
              <a:off x="10023" y="360821"/>
              <a:ext cx="1270001" cy="1270001"/>
            </a:xfrm>
            <a:prstGeom prst="line">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3</a:t>
              </a:r>
            </a:p>
          </p:txBody>
        </p:sp>
      </p:grpSp>
      <p:sp>
        <p:nvSpPr>
          <p:cNvPr id="358"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359" name="p.69：usonic.py"/>
          <p:cNvSpPr txBox="1"/>
          <p:nvPr/>
        </p:nvSpPr>
        <p:spPr>
          <a:xfrm>
            <a:off x="19552124" y="1839799"/>
            <a:ext cx="3315717" cy="60960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p.69：usonic.py</a:t>
            </a:r>
          </a:p>
        </p:txBody>
      </p:sp>
      <p:sp>
        <p:nvSpPr>
          <p:cNvPr id="360" name="線"/>
          <p:cNvSpPr/>
          <p:nvPr/>
        </p:nvSpPr>
        <p:spPr>
          <a:xfrm flipV="1">
            <a:off x="1429522" y="10140432"/>
            <a:ext cx="1" cy="1919207"/>
          </a:xfrm>
          <a:prstGeom prst="line">
            <a:avLst/>
          </a:prstGeom>
          <a:ln w="25400">
            <a:solidFill>
              <a:srgbClr val="919191"/>
            </a:solidFill>
            <a:prstDash val="sysDot"/>
            <a:miter lim="400000"/>
          </a:ln>
        </p:spPr>
        <p:txBody>
          <a:bodyPr lIns="0" tIns="0" rIns="0" bIns="0"/>
          <a:lstStyle/>
          <a:p>
            <a:pPr/>
          </a:p>
        </p:txBody>
      </p:sp>
      <p:sp>
        <p:nvSpPr>
          <p:cNvPr id="361" name="線"/>
          <p:cNvSpPr/>
          <p:nvPr/>
        </p:nvSpPr>
        <p:spPr>
          <a:xfrm flipV="1">
            <a:off x="1429522" y="7784441"/>
            <a:ext cx="1" cy="1108888"/>
          </a:xfrm>
          <a:prstGeom prst="line">
            <a:avLst/>
          </a:prstGeom>
          <a:ln w="25400">
            <a:solidFill>
              <a:srgbClr val="919191"/>
            </a:solidFill>
            <a:prstDash val="sysDot"/>
            <a:miter lim="400000"/>
          </a:ln>
        </p:spPr>
        <p:txBody>
          <a:bodyPr lIns="0" tIns="0" rIns="0" bIns="0"/>
          <a:lstStyle/>
          <a:p>
            <a:pPr/>
          </a:p>
        </p:txBody>
      </p:sp>
      <p:sp>
        <p:nvSpPr>
          <p:cNvPr id="362" name="線"/>
          <p:cNvSpPr/>
          <p:nvPr/>
        </p:nvSpPr>
        <p:spPr>
          <a:xfrm flipV="1">
            <a:off x="3513440" y="11522143"/>
            <a:ext cx="1" cy="508001"/>
          </a:xfrm>
          <a:prstGeom prst="line">
            <a:avLst/>
          </a:prstGeom>
          <a:ln w="25400">
            <a:solidFill>
              <a:srgbClr val="919191"/>
            </a:solidFill>
            <a:prstDash val="sysDot"/>
            <a:miter lim="400000"/>
          </a:ln>
        </p:spPr>
        <p:txBody>
          <a:bodyPr lIns="0" tIns="0" rIns="0" bIns="0"/>
          <a:lstStyle/>
          <a:p>
            <a:pPr/>
          </a:p>
        </p:txBody>
      </p:sp>
      <p:sp>
        <p:nvSpPr>
          <p:cNvPr id="363" name="線"/>
          <p:cNvSpPr/>
          <p:nvPr/>
        </p:nvSpPr>
        <p:spPr>
          <a:xfrm flipV="1">
            <a:off x="2417819" y="10654144"/>
            <a:ext cx="1" cy="1375647"/>
          </a:xfrm>
          <a:prstGeom prst="line">
            <a:avLst/>
          </a:prstGeom>
          <a:ln w="25400">
            <a:solidFill>
              <a:srgbClr val="919191"/>
            </a:solidFill>
            <a:prstDash val="sysDot"/>
            <a:miter lim="400000"/>
          </a:ln>
        </p:spPr>
        <p:txBody>
          <a:bodyPr lIns="0" tIns="0" rIns="0" bIns="0"/>
          <a:lstStyle/>
          <a:p>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46" name="ロボットにおける要素技術"/>
          <p:cNvSpPr txBox="1"/>
          <p:nvPr>
            <p:ph type="title"/>
          </p:nvPr>
        </p:nvSpPr>
        <p:spPr>
          <a:prstGeom prst="rect">
            <a:avLst/>
          </a:prstGeom>
        </p:spPr>
        <p:txBody>
          <a:bodyPr/>
          <a:lstStyle/>
          <a:p>
            <a:pPr/>
            <a:r>
              <a:t>ロボットにおける要素技術</a:t>
            </a:r>
          </a:p>
        </p:txBody>
      </p:sp>
      <p:sp>
        <p:nvSpPr>
          <p:cNvPr id="47"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48" name="スライド番号"/>
          <p:cNvSpPr txBox="1"/>
          <p:nvPr>
            <p:ph type="sldNum" sz="quarter" idx="2"/>
          </p:nvPr>
        </p:nvSpPr>
        <p:spPr>
          <a:xfrm>
            <a:off x="23022153" y="12755778"/>
            <a:ext cx="416155"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49" name="感じる、判断する、動くがそなわっている人工物"/>
          <p:cNvSpPr txBox="1"/>
          <p:nvPr/>
        </p:nvSpPr>
        <p:spPr>
          <a:xfrm>
            <a:off x="4080819" y="4323208"/>
            <a:ext cx="16222362" cy="863601"/>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spAutoFit/>
          </a:bodyPr>
          <a:lstStyle/>
          <a:p>
            <a:pPr marL="0" marR="0" algn="ctr" defTabSz="914400">
              <a:lnSpc>
                <a:spcPts val="6200"/>
              </a:lnSpc>
              <a:tabLst>
                <a:tab pos="711200" algn="l"/>
                <a:tab pos="1422400" algn="l"/>
                <a:tab pos="2133600" algn="l"/>
                <a:tab pos="2844800" algn="l"/>
                <a:tab pos="3556000" algn="l"/>
                <a:tab pos="4267200" algn="l"/>
                <a:tab pos="4978400" algn="l"/>
                <a:tab pos="5689600" algn="l"/>
                <a:tab pos="6400800" algn="l"/>
                <a:tab pos="7112000" algn="l"/>
                <a:tab pos="7823200" algn="l"/>
                <a:tab pos="8534400" algn="l"/>
              </a:tabLst>
              <a:defRPr sz="5200">
                <a:uFillTx/>
                <a:latin typeface="+mn-lt"/>
                <a:ea typeface="+mn-ea"/>
                <a:cs typeface="+mn-cs"/>
                <a:sym typeface="ヒラギノ角ゴ Pro W3"/>
              </a:defRPr>
            </a:pPr>
            <a:r>
              <a:rPr>
                <a:latin typeface="+mj-lt"/>
                <a:ea typeface="+mj-ea"/>
                <a:cs typeface="+mj-cs"/>
                <a:sym typeface="ヒラギノ角ゴ Pro W6"/>
              </a:rPr>
              <a:t>感じる</a:t>
            </a:r>
            <a:r>
              <a:t>、</a:t>
            </a:r>
            <a:r>
              <a:rPr>
                <a:latin typeface="+mj-lt"/>
                <a:ea typeface="+mj-ea"/>
                <a:cs typeface="+mj-cs"/>
                <a:sym typeface="ヒラギノ角ゴ Pro W6"/>
              </a:rPr>
              <a:t>判断する</a:t>
            </a:r>
            <a:r>
              <a:t>、</a:t>
            </a:r>
            <a:r>
              <a:rPr>
                <a:latin typeface="+mj-lt"/>
                <a:ea typeface="+mj-ea"/>
                <a:cs typeface="+mj-cs"/>
                <a:sym typeface="ヒラギノ角ゴ Pro W6"/>
              </a:rPr>
              <a:t>動く</a:t>
            </a:r>
            <a:r>
              <a:t>がそなわっている</a:t>
            </a:r>
            <a:r>
              <a:rPr>
                <a:latin typeface="+mj-lt"/>
                <a:ea typeface="+mj-ea"/>
                <a:cs typeface="+mj-cs"/>
                <a:sym typeface="ヒラギノ角ゴ Pro W6"/>
              </a:rPr>
              <a:t>人工物</a:t>
            </a:r>
          </a:p>
        </p:txBody>
      </p:sp>
      <p:sp>
        <p:nvSpPr>
          <p:cNvPr id="50" name="グループ"/>
          <p:cNvSpPr/>
          <p:nvPr/>
        </p:nvSpPr>
        <p:spPr>
          <a:xfrm>
            <a:off x="10667896" y="4333107"/>
            <a:ext cx="1537368" cy="890168"/>
          </a:xfrm>
          <a:prstGeom prst="rect">
            <a:avLst/>
          </a:prstGeom>
          <a:ln w="76200">
            <a:solidFill>
              <a:srgbClr val="FF9300"/>
            </a:solidFill>
            <a:miter lim="400000"/>
          </a:ln>
        </p:spPr>
        <p:txBody>
          <a:bodyPr lIns="76200" tIns="76200" rIns="76200" bIns="76200" anchor="ctr"/>
          <a:lstStyle/>
          <a:p>
            <a:pPr marL="0" marR="0" defTabSz="914400">
              <a:lnSpc>
                <a:spcPts val="2800"/>
              </a:lnSpc>
              <a:tabLst>
                <a:tab pos="711200" algn="l"/>
                <a:tab pos="1422400" algn="l"/>
                <a:tab pos="2133600" algn="l"/>
                <a:tab pos="2844800" algn="l"/>
                <a:tab pos="3556000" algn="l"/>
                <a:tab pos="4267200" algn="l"/>
                <a:tab pos="4978400" algn="l"/>
                <a:tab pos="5689600" algn="l"/>
                <a:tab pos="6400800" algn="l"/>
                <a:tab pos="7112000" algn="l"/>
                <a:tab pos="7823200" algn="l"/>
                <a:tab pos="8534400" algn="l"/>
              </a:tabLst>
              <a:defRPr sz="2400">
                <a:effectLst>
                  <a:outerShdw sx="100000" sy="100000" kx="0" ky="0" algn="b" rotWithShape="0" blurRad="38100" dist="12700" dir="5400000">
                    <a:srgbClr val="000000">
                      <a:alpha val="50000"/>
                    </a:srgbClr>
                  </a:outerShdw>
                </a:effectLst>
                <a:uFillTx/>
                <a:latin typeface="Times Roman"/>
                <a:ea typeface="Times Roman"/>
                <a:cs typeface="Times Roman"/>
                <a:sym typeface="Times Roman"/>
              </a:defRPr>
            </a:pPr>
          </a:p>
        </p:txBody>
      </p:sp>
      <p:sp>
        <p:nvSpPr>
          <p:cNvPr id="51" name="■障害物回避(フォースセンサ)…"/>
          <p:cNvSpPr txBox="1"/>
          <p:nvPr/>
        </p:nvSpPr>
        <p:spPr>
          <a:xfrm>
            <a:off x="6256121" y="8117509"/>
            <a:ext cx="11097261" cy="2641600"/>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lvl="2" indent="497839">
              <a:defRPr sz="4800">
                <a:solidFill>
                  <a:srgbClr val="F30001"/>
                </a:solidFill>
                <a:uFill>
                  <a:solidFill>
                    <a:srgbClr val="FF6A00"/>
                  </a:solidFill>
                </a:uFill>
                <a:latin typeface="+mj-lt"/>
                <a:ea typeface="+mj-ea"/>
                <a:cs typeface="+mj-cs"/>
                <a:sym typeface="ヒラギノ角ゴ Pro W6"/>
              </a:defRPr>
            </a:pPr>
            <a:r>
              <a:rPr>
                <a:solidFill>
                  <a:srgbClr val="E10201"/>
                </a:solidFill>
              </a:rPr>
              <a:t>■障害物回避(フォースセンサ)</a:t>
            </a:r>
            <a:endParaRPr>
              <a:solidFill>
                <a:srgbClr val="E10201"/>
              </a:solidFill>
            </a:endParaRPr>
          </a:p>
          <a:p>
            <a:pPr lvl="2" indent="497839">
              <a:defRPr sz="4800">
                <a:solidFill>
                  <a:srgbClr val="F30001"/>
                </a:solidFill>
                <a:uFill>
                  <a:solidFill>
                    <a:srgbClr val="FF6A00"/>
                  </a:solidFill>
                </a:uFill>
                <a:latin typeface="+mj-lt"/>
                <a:ea typeface="+mj-ea"/>
                <a:cs typeface="+mj-cs"/>
                <a:sym typeface="ヒラギノ角ゴ Pro W6"/>
              </a:defRPr>
            </a:pPr>
            <a:r>
              <a:rPr>
                <a:solidFill>
                  <a:srgbClr val="E10201"/>
                </a:solidFill>
              </a:rPr>
              <a:t>■障害物回避(距離センサ)</a:t>
            </a:r>
            <a:endParaRPr>
              <a:solidFill>
                <a:srgbClr val="E10201"/>
              </a:solidFill>
            </a:endParaRPr>
          </a:p>
          <a:p>
            <a:pPr lvl="2" indent="497839">
              <a:defRPr sz="4800">
                <a:solidFill>
                  <a:srgbClr val="F30001"/>
                </a:solidFill>
                <a:uFill>
                  <a:solidFill>
                    <a:srgbClr val="FF6A00"/>
                  </a:solidFill>
                </a:uFill>
                <a:latin typeface="+mj-lt"/>
                <a:ea typeface="+mj-ea"/>
                <a:cs typeface="+mj-cs"/>
                <a:sym typeface="ヒラギノ角ゴ Pro W6"/>
              </a:defRPr>
            </a:pPr>
            <a:r>
              <a:rPr>
                <a:solidFill>
                  <a:srgbClr val="E10201"/>
                </a:solidFill>
              </a:rPr>
              <a:t>■カラーセンサによるライントレース</a:t>
            </a:r>
          </a:p>
        </p:txBody>
      </p:sp>
      <p:grpSp>
        <p:nvGrpSpPr>
          <p:cNvPr id="54" name="グループ"/>
          <p:cNvGrpSpPr/>
          <p:nvPr/>
        </p:nvGrpSpPr>
        <p:grpSpPr>
          <a:xfrm>
            <a:off x="4725301" y="4354410"/>
            <a:ext cx="5572951" cy="801198"/>
            <a:chOff x="0" y="0"/>
            <a:chExt cx="5572949" cy="801197"/>
          </a:xfrm>
        </p:grpSpPr>
        <p:sp>
          <p:nvSpPr>
            <p:cNvPr id="52" name="四角形"/>
            <p:cNvSpPr/>
            <p:nvPr/>
          </p:nvSpPr>
          <p:spPr>
            <a:xfrm>
              <a:off x="0" y="5853"/>
              <a:ext cx="2237038" cy="789491"/>
            </a:xfrm>
            <a:prstGeom prst="rect">
              <a:avLst/>
            </a:prstGeom>
            <a:noFill/>
            <a:ln w="76200" cap="flat">
              <a:solidFill>
                <a:srgbClr val="8EFA00"/>
              </a:solidFill>
              <a:prstDash val="solid"/>
              <a:miter lim="400000"/>
            </a:ln>
            <a:effectLst/>
          </p:spPr>
          <p:txBody>
            <a:bodyPr wrap="square" lIns="76200" tIns="76200" rIns="76200" bIns="76200" numCol="1" anchor="ctr">
              <a:noAutofit/>
            </a:bodyPr>
            <a:lstStyle/>
            <a:p>
              <a:pPr marL="0" marR="0" defTabSz="914400">
                <a:lnSpc>
                  <a:spcPts val="2800"/>
                </a:lnSpc>
                <a:tabLst>
                  <a:tab pos="711200" algn="l"/>
                  <a:tab pos="1422400" algn="l"/>
                  <a:tab pos="2133600" algn="l"/>
                  <a:tab pos="2844800" algn="l"/>
                  <a:tab pos="3556000" algn="l"/>
                  <a:tab pos="4267200" algn="l"/>
                  <a:tab pos="4978400" algn="l"/>
                  <a:tab pos="5689600" algn="l"/>
                  <a:tab pos="6400800" algn="l"/>
                  <a:tab pos="7112000" algn="l"/>
                  <a:tab pos="7823200" algn="l"/>
                  <a:tab pos="8534400" algn="l"/>
                </a:tabLst>
                <a:defRPr sz="2400">
                  <a:effectLst>
                    <a:outerShdw sx="100000" sy="100000" kx="0" ky="0" algn="b" rotWithShape="0" blurRad="38100" dist="12700" dir="5400000">
                      <a:srgbClr val="000000">
                        <a:alpha val="50000"/>
                      </a:srgbClr>
                    </a:outerShdw>
                  </a:effectLst>
                  <a:uFillTx/>
                  <a:latin typeface="Times Roman"/>
                  <a:ea typeface="Times Roman"/>
                  <a:cs typeface="Times Roman"/>
                  <a:sym typeface="Times Roman"/>
                </a:defRPr>
              </a:pPr>
            </a:p>
          </p:txBody>
        </p:sp>
        <p:sp>
          <p:nvSpPr>
            <p:cNvPr id="53" name="四角形"/>
            <p:cNvSpPr/>
            <p:nvPr/>
          </p:nvSpPr>
          <p:spPr>
            <a:xfrm>
              <a:off x="2743094" y="0"/>
              <a:ext cx="2829856" cy="801198"/>
            </a:xfrm>
            <a:prstGeom prst="rect">
              <a:avLst/>
            </a:prstGeom>
            <a:noFill/>
            <a:ln w="76200" cap="flat">
              <a:solidFill>
                <a:srgbClr val="FF2600"/>
              </a:solidFill>
              <a:prstDash val="solid"/>
              <a:miter lim="400000"/>
            </a:ln>
            <a:effectLst/>
          </p:spPr>
          <p:txBody>
            <a:bodyPr wrap="square" lIns="76200" tIns="76200" rIns="76200" bIns="76200" numCol="1" anchor="ctr">
              <a:noAutofit/>
            </a:bodyPr>
            <a:lstStyle/>
            <a:p>
              <a:pPr marL="0" marR="0" defTabSz="914400">
                <a:lnSpc>
                  <a:spcPts val="2800"/>
                </a:lnSpc>
                <a:tabLst>
                  <a:tab pos="711200" algn="l"/>
                  <a:tab pos="1422400" algn="l"/>
                  <a:tab pos="2133600" algn="l"/>
                  <a:tab pos="2844800" algn="l"/>
                  <a:tab pos="3556000" algn="l"/>
                  <a:tab pos="4267200" algn="l"/>
                  <a:tab pos="4978400" algn="l"/>
                  <a:tab pos="5689600" algn="l"/>
                  <a:tab pos="6400800" algn="l"/>
                  <a:tab pos="7112000" algn="l"/>
                  <a:tab pos="7823200" algn="l"/>
                  <a:tab pos="8534400" algn="l"/>
                </a:tabLst>
                <a:defRPr sz="2400">
                  <a:effectLst>
                    <a:outerShdw sx="100000" sy="100000" kx="0" ky="0" algn="b" rotWithShape="0" blurRad="38100" dist="12700" dir="5400000">
                      <a:srgbClr val="000000">
                        <a:alpha val="50000"/>
                      </a:srgbClr>
                    </a:outerShdw>
                  </a:effectLst>
                  <a:uFillTx/>
                  <a:latin typeface="Times Roman"/>
                  <a:ea typeface="Times Roman"/>
                  <a:cs typeface="Times Roman"/>
                  <a:sym typeface="Times Roman"/>
                </a:defRPr>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ID="10" grpId="2" fill="hold">
                                  <p:stCondLst>
                                    <p:cond delay="0"/>
                                  </p:stCondLst>
                                  <p:iterate type="el" backwards="0">
                                    <p:tmAbs val="0"/>
                                  </p:iterate>
                                  <p:childTnLst>
                                    <p:set>
                                      <p:cBhvr>
                                        <p:cTn id="10" fill="hold"/>
                                        <p:tgtEl>
                                          <p:spTgt spid="54"/>
                                        </p:tgtEl>
                                        <p:attrNameLst>
                                          <p:attrName>style.visibility</p:attrName>
                                        </p:attrNameLst>
                                      </p:cBhvr>
                                      <p:to>
                                        <p:strVal val="visible"/>
                                      </p:to>
                                    </p:set>
                                    <p:animEffect filter="fade" transition="in">
                                      <p:cBhvr>
                                        <p:cTn id="11" dur="1000"/>
                                        <p:tgtEl>
                                          <p:spTgt spid="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0" grpId="1"/>
      <p:bldP build="whole" bldLvl="1" animBg="1" rev="0" advAuto="0" spid="54" grpId="2"/>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5"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366"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367" name="■モーションセンサを用いたモータ制御"/>
          <p:cNvSpPr txBox="1"/>
          <p:nvPr/>
        </p:nvSpPr>
        <p:spPr>
          <a:xfrm>
            <a:off x="990229" y="2063750"/>
            <a:ext cx="22403542" cy="10998200"/>
          </a:xfrm>
          <a:prstGeom prst="rect">
            <a:avLst/>
          </a:prstGeom>
          <a:ln w="25400">
            <a:miter lim="400000"/>
          </a:ln>
          <a:effectLst>
            <a:outerShdw sx="100000" sy="100000" kx="0" ky="0" algn="b" rotWithShape="0" blurRad="254000" dist="152400" dir="2700000">
              <a:srgbClr val="FFFFFF">
                <a:alpha val="75000"/>
              </a:srgbClr>
            </a:outerShdw>
          </a:effectLst>
          <a:extLst>
            <a:ext uri="{C572A759-6A51-4108-AA02-DFA0A04FC94B}">
              <ma14:wrappingTextBoxFlag xmlns:ma14="http://schemas.microsoft.com/office/mac/drawingml/2011/main" val="1"/>
            </a:ext>
          </a:extLst>
        </p:spPr>
        <p:txBody>
          <a:bodyPr lIns="101600" tIns="101600" rIns="101600" bIns="101600" anchor="ctr"/>
          <a:lstStyle/>
          <a:p>
            <a:pPr>
              <a:defRPr sz="4600">
                <a:uFill>
                  <a:solidFill>
                    <a:srgbClr val="FF6A00"/>
                  </a:solidFill>
                </a:uFill>
                <a:latin typeface="+mj-lt"/>
                <a:ea typeface="+mj-ea"/>
                <a:cs typeface="+mj-cs"/>
                <a:sym typeface="ヒラギノ角ゴ Pro W6"/>
              </a:defRPr>
            </a:pPr>
          </a:p>
          <a:p>
            <a:pPr lvl="2" indent="497839">
              <a:defRPr sz="4600">
                <a:uFill>
                  <a:solidFill>
                    <a:srgbClr val="FF6A00"/>
                  </a:solidFill>
                </a:uFill>
                <a:latin typeface="+mj-lt"/>
                <a:ea typeface="+mj-ea"/>
                <a:cs typeface="+mj-cs"/>
                <a:sym typeface="ヒラギノ角ゴ Pro W6"/>
              </a:defRPr>
            </a:pPr>
            <a:r>
              <a:t>■モーションセンサを用いたモータ制御</a:t>
            </a:r>
          </a:p>
          <a:p>
            <a:pPr>
              <a:defRPr sz="4600">
                <a:uFill>
                  <a:solidFill>
                    <a:srgbClr val="FF6A00"/>
                  </a:solidFill>
                </a:uFill>
                <a:latin typeface="+mj-lt"/>
                <a:ea typeface="+mj-ea"/>
                <a:cs typeface="+mj-cs"/>
                <a:sym typeface="ヒラギノ角ゴ Pro W6"/>
              </a:defRPr>
            </a:pPr>
          </a:p>
        </p:txBody>
      </p:sp>
      <p:sp>
        <p:nvSpPr>
          <p:cNvPr id="368"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0"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371" name="モーションセンサ（ジャイロセンサ）の原理"/>
          <p:cNvSpPr txBox="1"/>
          <p:nvPr>
            <p:ph type="title"/>
          </p:nvPr>
        </p:nvSpPr>
        <p:spPr>
          <a:prstGeom prst="rect">
            <a:avLst/>
          </a:prstGeom>
        </p:spPr>
        <p:txBody>
          <a:bodyPr/>
          <a:lstStyle/>
          <a:p>
            <a:pPr/>
            <a:r>
              <a:t>モーションセンサ（ジャイロセンサ）の原理</a:t>
            </a:r>
          </a:p>
        </p:txBody>
      </p:sp>
      <p:sp>
        <p:nvSpPr>
          <p:cNvPr id="372"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373" name="モーションセンサの測定原理…"/>
          <p:cNvSpPr txBox="1"/>
          <p:nvPr/>
        </p:nvSpPr>
        <p:spPr>
          <a:xfrm>
            <a:off x="1891986" y="10239538"/>
            <a:ext cx="21831320" cy="2032001"/>
          </a:xfrm>
          <a:prstGeom prst="rect">
            <a:avLst/>
          </a:prstGeom>
          <a:solidFill>
            <a:srgbClr val="FFFFFF">
              <a:alpha val="70000"/>
            </a:srgbClr>
          </a:solidFill>
          <a:ln w="25400">
            <a:miter lim="400000"/>
          </a:ln>
          <a:extLst>
            <a:ext uri="{C572A759-6A51-4108-AA02-DFA0A04FC94B}">
              <ma14:wrappingTextBoxFlag xmlns:ma14="http://schemas.microsoft.com/office/mac/drawingml/2011/main" val="1"/>
            </a:ext>
          </a:extLst>
        </p:spPr>
        <p:txBody>
          <a:bodyPr lIns="101600" tIns="101600" rIns="101600" bIns="101600">
            <a:spAutoFit/>
          </a:bodyPr>
          <a:lstStyle/>
          <a:p>
            <a:pPr>
              <a:buClr>
                <a:srgbClr val="4D2F00"/>
              </a:buClr>
              <a:buFont typeface="Times New Roman"/>
              <a:defRPr>
                <a:uFill>
                  <a:solidFill>
                    <a:srgbClr val="4D2F00"/>
                  </a:solidFill>
                </a:uFill>
                <a:latin typeface="+mj-lt"/>
                <a:ea typeface="+mj-ea"/>
                <a:cs typeface="+mj-cs"/>
                <a:sym typeface="ヒラギノ角ゴ Pro W6"/>
              </a:defRPr>
            </a:pPr>
            <a:r>
              <a:t>モーションセンサの測定原理</a:t>
            </a:r>
          </a:p>
          <a:p>
            <a:pPr>
              <a:buClr>
                <a:srgbClr val="424242"/>
              </a:buClr>
              <a:buFont typeface="Times New Roman"/>
              <a:defRPr>
                <a:latin typeface="+mn-lt"/>
                <a:ea typeface="+mn-ea"/>
                <a:cs typeface="+mn-cs"/>
                <a:sym typeface="ヒラギノ角ゴ Pro W3"/>
              </a:defRPr>
            </a:pPr>
            <a:r>
              <a:t>モーション</a:t>
            </a:r>
            <a:r>
              <a:rPr>
                <a:solidFill>
                  <a:srgbClr val="424242"/>
                </a:solidFill>
                <a:uFill>
                  <a:solidFill>
                    <a:srgbClr val="424242"/>
                  </a:solidFill>
                </a:uFill>
              </a:rPr>
              <a:t>センサ(ジャイロセンサ)は角速度センサとも呼ばれ、単位時間あたりの回転角である角速度[degree/s]を計測</a:t>
            </a:r>
          </a:p>
        </p:txBody>
      </p:sp>
      <p:sp>
        <p:nvSpPr>
          <p:cNvPr id="374" name="SPIKEのモーションセンサは３軸(ヨー・ピッチ・ロール)の回転角/角速度を計測"/>
          <p:cNvSpPr txBox="1"/>
          <p:nvPr>
            <p:ph type="body" sz="quarter" idx="1"/>
          </p:nvPr>
        </p:nvSpPr>
        <p:spPr>
          <a:xfrm>
            <a:off x="967565" y="2368550"/>
            <a:ext cx="22448870" cy="1275818"/>
          </a:xfrm>
          <a:prstGeom prst="rect">
            <a:avLst/>
          </a:prstGeom>
        </p:spPr>
        <p:txBody>
          <a:bodyPr/>
          <a:lstStyle/>
          <a:p>
            <a:pPr/>
            <a:r>
              <a:t>SPIKEのモーションセンサは３軸(ヨー・ピッチ・ロール)の回転角/角速度を計測</a:t>
            </a:r>
          </a:p>
        </p:txBody>
      </p:sp>
      <p:pic>
        <p:nvPicPr>
          <p:cNvPr id="375" name="スクリーンショット 2024-07-30 18.33.42.png" descr="スクリーンショット 2024-07-30 18.33.42.png"/>
          <p:cNvPicPr>
            <a:picLocks noChangeAspect="1"/>
          </p:cNvPicPr>
          <p:nvPr/>
        </p:nvPicPr>
        <p:blipFill>
          <a:blip r:embed="rId3">
            <a:extLst/>
          </a:blip>
          <a:stretch>
            <a:fillRect/>
          </a:stretch>
        </p:blipFill>
        <p:spPr>
          <a:xfrm>
            <a:off x="3120802" y="4412792"/>
            <a:ext cx="18061773" cy="4877347"/>
          </a:xfrm>
          <a:prstGeom prst="rect">
            <a:avLst/>
          </a:prstGeom>
          <a:ln w="25400"/>
        </p:spPr>
      </p:pic>
      <p:sp>
        <p:nvSpPr>
          <p:cNvPr id="376" name="スライド番号"/>
          <p:cNvSpPr txBox="1"/>
          <p:nvPr>
            <p:ph type="sldNum" sz="quarter" idx="2"/>
          </p:nvPr>
        </p:nvSpPr>
        <p:spPr>
          <a:xfrm>
            <a:off x="22821899" y="12755778"/>
            <a:ext cx="616408" cy="508001"/>
          </a:xfrm>
          <a:prstGeom prst="rect">
            <a:avLst/>
          </a:prstGeom>
          <a:extLst>
            <a:ext uri="{C572A759-6A51-4108-AA02-DFA0A04FC94B}">
              <ma14:wrappingTextBoxFlag xmlns:ma14="http://schemas.microsoft.com/office/mac/drawingml/2011/main" val="1"/>
            </a:ext>
          </a:extLst>
        </p:spPr>
        <p:txBody>
          <a:bodyPr/>
          <a:lstStyle>
            <a:lvl1pPr>
              <a:defRPr sz="2400">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8"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379" name="アルゴリズムを考えよう"/>
          <p:cNvSpPr txBox="1"/>
          <p:nvPr>
            <p:ph type="title"/>
          </p:nvPr>
        </p:nvSpPr>
        <p:spPr>
          <a:prstGeom prst="rect">
            <a:avLst/>
          </a:prstGeom>
        </p:spPr>
        <p:txBody>
          <a:bodyPr/>
          <a:lstStyle/>
          <a:p>
            <a:pPr/>
            <a:r>
              <a:t>アルゴリズムを考えよう</a:t>
            </a:r>
          </a:p>
        </p:txBody>
      </p:sp>
      <p:sp>
        <p:nvSpPr>
          <p:cNvPr id="380" name="簡単なアルゴリズム表現を使う…"/>
          <p:cNvSpPr txBox="1"/>
          <p:nvPr>
            <p:ph type="body" idx="1"/>
          </p:nvPr>
        </p:nvSpPr>
        <p:spPr>
          <a:xfrm>
            <a:off x="967565" y="2753691"/>
            <a:ext cx="22448870" cy="10007601"/>
          </a:xfrm>
          <a:prstGeom prst="rect">
            <a:avLst/>
          </a:prstGeom>
        </p:spPr>
        <p:txBody>
          <a:bodyPr/>
          <a:lstStyle/>
          <a:p>
            <a:pPr marL="0" indent="0">
              <a:buSzTx/>
              <a:buNone/>
            </a:pPr>
            <a:r>
              <a:t>簡単なアルゴリズム表現を使う</a:t>
            </a:r>
          </a:p>
          <a:p>
            <a:pPr marL="0" indent="0">
              <a:buSzTx/>
              <a:buNone/>
            </a:pPr>
            <a:r>
              <a:t>　モーションセンサを使用して90度になるまでロボットを右に旋回→停止</a:t>
            </a:r>
          </a:p>
        </p:txBody>
      </p:sp>
      <p:sp>
        <p:nvSpPr>
          <p:cNvPr id="381"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382"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pic>
        <p:nvPicPr>
          <p:cNvPr id="383" name="スクリーンショット 2024-07-30 18.36.43.png" descr="スクリーンショット 2024-07-30 18.36.43.png"/>
          <p:cNvPicPr>
            <a:picLocks noChangeAspect="1"/>
          </p:cNvPicPr>
          <p:nvPr/>
        </p:nvPicPr>
        <p:blipFill>
          <a:blip r:embed="rId3">
            <a:extLst/>
          </a:blip>
          <a:stretch>
            <a:fillRect/>
          </a:stretch>
        </p:blipFill>
        <p:spPr>
          <a:xfrm>
            <a:off x="6028502" y="5773116"/>
            <a:ext cx="12246194" cy="4679943"/>
          </a:xfrm>
          <a:prstGeom prst="rect">
            <a:avLst/>
          </a:prstGeom>
          <a:ln w="25400"/>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5" name="スクリーンショット 2024-07-30 18.39.27.png" descr="スクリーンショット 2024-07-30 18.39.27.png"/>
          <p:cNvPicPr>
            <a:picLocks noChangeAspect="1"/>
          </p:cNvPicPr>
          <p:nvPr/>
        </p:nvPicPr>
        <p:blipFill>
          <a:blip r:embed="rId2">
            <a:extLst/>
          </a:blip>
          <a:stretch>
            <a:fillRect/>
          </a:stretch>
        </p:blipFill>
        <p:spPr>
          <a:xfrm>
            <a:off x="1769847" y="3654524"/>
            <a:ext cx="20844306" cy="8694270"/>
          </a:xfrm>
          <a:prstGeom prst="rect">
            <a:avLst/>
          </a:prstGeom>
          <a:ln w="25400"/>
        </p:spPr>
      </p:pic>
      <p:pic>
        <p:nvPicPr>
          <p:cNvPr id="386" name="スクリーンショット 2024-07-19 19.40.31.png" descr="スクリーンショット 2024-07-19 19.40.31.png"/>
          <p:cNvPicPr>
            <a:picLocks noChangeAspect="1"/>
          </p:cNvPicPr>
          <p:nvPr/>
        </p:nvPicPr>
        <p:blipFill>
          <a:blip r:embed="rId3">
            <a:extLst/>
          </a:blip>
          <a:stretch>
            <a:fillRect/>
          </a:stretch>
        </p:blipFill>
        <p:spPr>
          <a:xfrm>
            <a:off x="21727658" y="597032"/>
            <a:ext cx="1999159" cy="897298"/>
          </a:xfrm>
          <a:prstGeom prst="rect">
            <a:avLst/>
          </a:prstGeom>
          <a:ln w="25400"/>
        </p:spPr>
      </p:pic>
      <p:sp>
        <p:nvSpPr>
          <p:cNvPr id="387" name="モーションセンサによる旋回角度制御"/>
          <p:cNvSpPr txBox="1"/>
          <p:nvPr>
            <p:ph type="title"/>
          </p:nvPr>
        </p:nvSpPr>
        <p:spPr>
          <a:prstGeom prst="rect">
            <a:avLst/>
          </a:prstGeom>
        </p:spPr>
        <p:txBody>
          <a:bodyPr/>
          <a:lstStyle/>
          <a:p>
            <a:pPr/>
            <a:r>
              <a:t>モーションセンサによる旋回角度制御</a:t>
            </a:r>
          </a:p>
        </p:txBody>
      </p:sp>
      <p:sp>
        <p:nvSpPr>
          <p:cNvPr id="388" name="モーションセンサの角度が90度以上になるまで右旋回"/>
          <p:cNvSpPr txBox="1"/>
          <p:nvPr>
            <p:ph type="body" sz="quarter" idx="1"/>
          </p:nvPr>
        </p:nvSpPr>
        <p:spPr>
          <a:xfrm>
            <a:off x="967565" y="2368550"/>
            <a:ext cx="22448870" cy="963132"/>
          </a:xfrm>
          <a:prstGeom prst="rect">
            <a:avLst/>
          </a:prstGeom>
        </p:spPr>
        <p:txBody>
          <a:bodyPr/>
          <a:lstStyle/>
          <a:p>
            <a:pPr/>
            <a:r>
              <a:t>モーションセンサの角度が90度以上になるまで右旋回</a:t>
            </a:r>
          </a:p>
        </p:txBody>
      </p:sp>
      <p:sp>
        <p:nvSpPr>
          <p:cNvPr id="389"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390" name="角丸四角形"/>
          <p:cNvSpPr/>
          <p:nvPr/>
        </p:nvSpPr>
        <p:spPr>
          <a:xfrm>
            <a:off x="1602444" y="3425924"/>
            <a:ext cx="21179112" cy="9415860"/>
          </a:xfrm>
          <a:prstGeom prst="roundRect">
            <a:avLst>
              <a:gd name="adj" fmla="val 4848"/>
            </a:avLst>
          </a:prstGeom>
          <a:ln w="25400">
            <a:solidFill>
              <a:srgbClr val="919191"/>
            </a:solidFill>
          </a:ln>
        </p:spPr>
        <p:txBody>
          <a:bodyPr lIns="101600" tIns="101600" rIns="101600" bIns="101600" anchor="ctr"/>
          <a:lstStyle/>
          <a:p>
            <a:pPr/>
          </a:p>
        </p:txBody>
      </p:sp>
      <p:sp>
        <p:nvSpPr>
          <p:cNvPr id="391" name="スライド番号"/>
          <p:cNvSpPr txBox="1"/>
          <p:nvPr>
            <p:ph type="sldNum" sz="quarter" idx="2"/>
          </p:nvPr>
        </p:nvSpPr>
        <p:spPr>
          <a:xfrm>
            <a:off x="22821899" y="12755778"/>
            <a:ext cx="616408" cy="508001"/>
          </a:xfrm>
          <a:prstGeom prst="rect">
            <a:avLst/>
          </a:prstGeom>
          <a:extLst>
            <a:ext uri="{C572A759-6A51-4108-AA02-DFA0A04FC94B}">
              <ma14:wrappingTextBoxFlag xmlns:ma14="http://schemas.microsoft.com/office/mac/drawingml/2011/main" val="1"/>
            </a:ext>
          </a:extLst>
        </p:spPr>
        <p:txBody>
          <a:bodyPr/>
          <a:lstStyle>
            <a:lvl1pPr>
              <a:defRPr sz="2400">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392" name="p.71：gyro.llsp3"/>
          <p:cNvSpPr txBox="1"/>
          <p:nvPr/>
        </p:nvSpPr>
        <p:spPr>
          <a:xfrm>
            <a:off x="18891724" y="3097293"/>
            <a:ext cx="3369057" cy="60960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p.71：gyro.llsp3</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4"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395" name="モーションセンサによる旋回角度制御（Python）"/>
          <p:cNvSpPr txBox="1"/>
          <p:nvPr>
            <p:ph type="title"/>
          </p:nvPr>
        </p:nvSpPr>
        <p:spPr>
          <a:prstGeom prst="rect">
            <a:avLst/>
          </a:prstGeom>
        </p:spPr>
        <p:txBody>
          <a:bodyPr/>
          <a:lstStyle/>
          <a:p>
            <a:pPr/>
            <a:r>
              <a:t>モーションセンサによる旋回角度制御（Python）</a:t>
            </a:r>
          </a:p>
        </p:txBody>
      </p:sp>
      <p:sp>
        <p:nvSpPr>
          <p:cNvPr id="396" name="モーションセンサの角度が90度以上になるまで右旋回"/>
          <p:cNvSpPr txBox="1"/>
          <p:nvPr>
            <p:ph type="body" sz="quarter" idx="1"/>
          </p:nvPr>
        </p:nvSpPr>
        <p:spPr>
          <a:xfrm>
            <a:off x="967565" y="2368550"/>
            <a:ext cx="22448870" cy="963132"/>
          </a:xfrm>
          <a:prstGeom prst="rect">
            <a:avLst/>
          </a:prstGeom>
        </p:spPr>
        <p:txBody>
          <a:bodyPr/>
          <a:lstStyle/>
          <a:p>
            <a:pPr/>
            <a:r>
              <a:t>モーションセンサの角度が90度以上になるまで右旋回</a:t>
            </a:r>
          </a:p>
        </p:txBody>
      </p:sp>
      <p:sp>
        <p:nvSpPr>
          <p:cNvPr id="397"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398" name="角丸四角形"/>
          <p:cNvSpPr/>
          <p:nvPr/>
        </p:nvSpPr>
        <p:spPr>
          <a:xfrm>
            <a:off x="2798911" y="3425924"/>
            <a:ext cx="18705555" cy="9415860"/>
          </a:xfrm>
          <a:prstGeom prst="roundRect">
            <a:avLst>
              <a:gd name="adj" fmla="val 4848"/>
            </a:avLst>
          </a:prstGeom>
          <a:ln w="25400">
            <a:solidFill>
              <a:srgbClr val="919191"/>
            </a:solidFill>
          </a:ln>
        </p:spPr>
        <p:txBody>
          <a:bodyPr lIns="101600" tIns="101600" rIns="101600" bIns="101600" anchor="ctr"/>
          <a:lstStyle/>
          <a:p>
            <a:pPr/>
          </a:p>
        </p:txBody>
      </p:sp>
      <p:sp>
        <p:nvSpPr>
          <p:cNvPr id="399" name="from hub import port…"/>
          <p:cNvSpPr txBox="1"/>
          <p:nvPr/>
        </p:nvSpPr>
        <p:spPr>
          <a:xfrm>
            <a:off x="4623118" y="3845535"/>
            <a:ext cx="15737372" cy="88392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marL="0" marR="0" defTabSz="457200">
              <a:defRPr sz="3500">
                <a:solidFill>
                  <a:srgbClr val="0078CC"/>
                </a:solidFill>
                <a:uFillTx/>
                <a:latin typeface="Menlo Regular"/>
                <a:ea typeface="Menlo Regular"/>
                <a:cs typeface="Menlo Regular"/>
                <a:sym typeface="Menlo Regular"/>
              </a:defRPr>
            </a:pPr>
            <a:r>
              <a:t>from</a:t>
            </a:r>
            <a:r>
              <a:rPr>
                <a:solidFill>
                  <a:srgbClr val="000000"/>
                </a:solidFill>
              </a:rPr>
              <a:t> hub </a:t>
            </a:r>
            <a:r>
              <a:t>import</a:t>
            </a:r>
            <a:r>
              <a:rPr>
                <a:solidFill>
                  <a:srgbClr val="000000"/>
                </a:solidFill>
              </a:rPr>
              <a:t> port</a:t>
            </a:r>
            <a:endParaRPr>
              <a:solidFill>
                <a:srgbClr val="000000"/>
              </a:solidFill>
            </a:endParaRPr>
          </a:p>
          <a:p>
            <a:pPr marL="0" marR="0" defTabSz="457200">
              <a:defRPr sz="3500">
                <a:uFillTx/>
                <a:latin typeface="Menlo Regular"/>
                <a:ea typeface="Menlo Regular"/>
                <a:cs typeface="Menlo Regular"/>
                <a:sym typeface="Menlo Regular"/>
              </a:defRPr>
            </a:pPr>
            <a:r>
              <a:rPr>
                <a:solidFill>
                  <a:srgbClr val="0078CC"/>
                </a:solidFill>
              </a:rPr>
              <a:t>from</a:t>
            </a:r>
            <a:r>
              <a:t> hub </a:t>
            </a:r>
            <a:r>
              <a:rPr>
                <a:solidFill>
                  <a:srgbClr val="0078CC"/>
                </a:solidFill>
              </a:rPr>
              <a:t>import</a:t>
            </a:r>
            <a:r>
              <a:t> motion_sensor</a:t>
            </a:r>
          </a:p>
          <a:p>
            <a:pPr marL="0" marR="0" defTabSz="457200">
              <a:defRPr sz="3500">
                <a:uFillTx/>
                <a:latin typeface="Menlo Regular"/>
                <a:ea typeface="Menlo Regular"/>
                <a:cs typeface="Menlo Regular"/>
                <a:sym typeface="Menlo Regular"/>
              </a:defRPr>
            </a:pPr>
            <a:r>
              <a:rPr>
                <a:solidFill>
                  <a:srgbClr val="0078CC"/>
                </a:solidFill>
              </a:rPr>
              <a:t>import</a:t>
            </a:r>
            <a:r>
              <a:t> motor_pair</a:t>
            </a:r>
          </a:p>
          <a:p>
            <a:pPr marL="0" marR="0" defTabSz="457200">
              <a:defRPr sz="3500">
                <a:uFillTx/>
                <a:latin typeface="Menlo Regular"/>
                <a:ea typeface="Menlo Regular"/>
                <a:cs typeface="Menlo Regular"/>
                <a:sym typeface="Menlo Regular"/>
              </a:defRPr>
            </a:pPr>
            <a:r>
              <a:rPr>
                <a:solidFill>
                  <a:srgbClr val="0078CC"/>
                </a:solidFill>
              </a:rPr>
              <a:t>import</a:t>
            </a:r>
            <a:r>
              <a:t> runloop</a:t>
            </a:r>
          </a:p>
          <a:p>
            <a:pPr marL="0" marR="0" defTabSz="457200">
              <a:defRPr sz="3500">
                <a:uFillTx/>
                <a:latin typeface="Menlo Regular"/>
                <a:ea typeface="Menlo Regular"/>
                <a:cs typeface="Menlo Regular"/>
                <a:sym typeface="Menlo Regular"/>
              </a:defRPr>
            </a:pPr>
          </a:p>
          <a:p>
            <a:pPr marL="0" marR="0" defTabSz="457200">
              <a:defRPr sz="3500">
                <a:uFillTx/>
                <a:latin typeface="Menlo Regular"/>
                <a:ea typeface="Menlo Regular"/>
                <a:cs typeface="Menlo Regular"/>
                <a:sym typeface="Menlo Regular"/>
              </a:defRPr>
            </a:pPr>
            <a:r>
              <a:t>VEL = </a:t>
            </a:r>
            <a:r>
              <a:rPr>
                <a:solidFill>
                  <a:srgbClr val="FF7D00"/>
                </a:solidFill>
              </a:rPr>
              <a:t>100</a:t>
            </a:r>
          </a:p>
          <a:p>
            <a:pPr marL="0" marR="0" defTabSz="457200">
              <a:defRPr sz="3500">
                <a:uFillTx/>
                <a:latin typeface="Menlo Regular"/>
                <a:ea typeface="Menlo Regular"/>
                <a:cs typeface="Menlo Regular"/>
                <a:sym typeface="Menlo Regular"/>
              </a:defRPr>
            </a:pPr>
          </a:p>
          <a:p>
            <a:pPr marL="0" marR="0" defTabSz="457200">
              <a:defRPr sz="3500">
                <a:solidFill>
                  <a:srgbClr val="0078CC"/>
                </a:solidFill>
                <a:uFillTx/>
                <a:latin typeface="Menlo Regular"/>
                <a:ea typeface="Menlo Regular"/>
                <a:cs typeface="Menlo Regular"/>
                <a:sym typeface="Menlo Regular"/>
              </a:defRPr>
            </a:pPr>
            <a:r>
              <a:t>async</a:t>
            </a:r>
            <a:r>
              <a:rPr>
                <a:solidFill>
                  <a:srgbClr val="000000"/>
                </a:solidFill>
              </a:rPr>
              <a:t> </a:t>
            </a:r>
            <a:r>
              <a:t>def</a:t>
            </a:r>
            <a:r>
              <a:rPr>
                <a:solidFill>
                  <a:srgbClr val="000000"/>
                </a:solidFill>
              </a:rPr>
              <a:t> main</a:t>
            </a:r>
            <a:r>
              <a:rPr>
                <a:solidFill>
                  <a:srgbClr val="00877B"/>
                </a:solidFill>
              </a:rPr>
              <a:t>()</a:t>
            </a:r>
            <a:r>
              <a:rPr>
                <a:solidFill>
                  <a:srgbClr val="000000"/>
                </a:solidFill>
              </a:rPr>
              <a:t>:</a:t>
            </a:r>
            <a:endParaRPr>
              <a:solidFill>
                <a:srgbClr val="000000"/>
              </a:solidFill>
            </a:endParaRPr>
          </a:p>
          <a:p>
            <a:pPr marL="0" marR="0" defTabSz="457200">
              <a:defRPr sz="3500">
                <a:uFillTx/>
                <a:latin typeface="Menlo Regular"/>
                <a:ea typeface="Menlo Regular"/>
                <a:cs typeface="Menlo Regular"/>
                <a:sym typeface="Menlo Regular"/>
              </a:defRPr>
            </a:pPr>
            <a:r>
              <a:t>    motor_pair.pair</a:t>
            </a:r>
            <a:r>
              <a:rPr>
                <a:solidFill>
                  <a:srgbClr val="00877B"/>
                </a:solidFill>
              </a:rPr>
              <a:t>(</a:t>
            </a:r>
            <a:r>
              <a:t>motor_pair.PAIR_1, port.C, port.D</a:t>
            </a:r>
            <a:r>
              <a:rPr>
                <a:solidFill>
                  <a:srgbClr val="00877B"/>
                </a:solidFill>
              </a:rPr>
              <a:t>)</a:t>
            </a:r>
          </a:p>
          <a:p>
            <a:pPr marL="0" marR="0" defTabSz="457200">
              <a:defRPr sz="3500">
                <a:uFillTx/>
                <a:latin typeface="Menlo Regular"/>
                <a:ea typeface="Menlo Regular"/>
                <a:cs typeface="Menlo Regular"/>
                <a:sym typeface="Menlo Regular"/>
              </a:defRPr>
            </a:pPr>
            <a:r>
              <a:t>    motion_sensor.set_yaw_face</a:t>
            </a:r>
            <a:r>
              <a:rPr>
                <a:solidFill>
                  <a:srgbClr val="00877B"/>
                </a:solidFill>
              </a:rPr>
              <a:t>(</a:t>
            </a:r>
            <a:r>
              <a:t>motion_sensor.FRONT</a:t>
            </a:r>
            <a:r>
              <a:rPr>
                <a:solidFill>
                  <a:srgbClr val="00877B"/>
                </a:solidFill>
              </a:rPr>
              <a:t>)</a:t>
            </a:r>
          </a:p>
          <a:p>
            <a:pPr marL="0" marR="0" defTabSz="457200">
              <a:defRPr sz="3500">
                <a:uFillTx/>
                <a:latin typeface="Menlo Regular"/>
                <a:ea typeface="Menlo Regular"/>
                <a:cs typeface="Menlo Regular"/>
                <a:sym typeface="Menlo Regular"/>
              </a:defRPr>
            </a:pPr>
            <a:r>
              <a:t>    motion_sensor.reset_yaw</a:t>
            </a:r>
            <a:r>
              <a:rPr>
                <a:solidFill>
                  <a:srgbClr val="00877B"/>
                </a:solidFill>
              </a:rPr>
              <a:t>(</a:t>
            </a:r>
            <a:r>
              <a:rPr>
                <a:solidFill>
                  <a:srgbClr val="FF7D00"/>
                </a:solidFill>
              </a:rPr>
              <a:t>0</a:t>
            </a:r>
            <a:r>
              <a:rPr>
                <a:solidFill>
                  <a:srgbClr val="00877B"/>
                </a:solidFill>
              </a:rPr>
              <a:t>)</a:t>
            </a:r>
          </a:p>
          <a:p>
            <a:pPr marL="0" marR="0" defTabSz="457200">
              <a:defRPr sz="3500">
                <a:uFillTx/>
                <a:latin typeface="Menlo Regular"/>
                <a:ea typeface="Menlo Regular"/>
                <a:cs typeface="Menlo Regular"/>
                <a:sym typeface="Menlo Regular"/>
              </a:defRPr>
            </a:pPr>
          </a:p>
          <a:p>
            <a:pPr marL="0" marR="0" defTabSz="457200">
              <a:defRPr sz="3500">
                <a:uFillTx/>
                <a:latin typeface="Menlo Regular"/>
                <a:ea typeface="Menlo Regular"/>
                <a:cs typeface="Menlo Regular"/>
                <a:sym typeface="Menlo Regular"/>
              </a:defRPr>
            </a:pPr>
            <a:r>
              <a:t>    </a:t>
            </a:r>
            <a:r>
              <a:rPr>
                <a:solidFill>
                  <a:srgbClr val="0078CC"/>
                </a:solidFill>
              </a:rPr>
              <a:t>while</a:t>
            </a:r>
            <a:r>
              <a:t> motion_sensor.tilt_angles</a:t>
            </a:r>
            <a:r>
              <a:rPr>
                <a:solidFill>
                  <a:srgbClr val="00877B"/>
                </a:solidFill>
              </a:rPr>
              <a:t>()[</a:t>
            </a:r>
            <a:r>
              <a:rPr>
                <a:solidFill>
                  <a:srgbClr val="FF7D00"/>
                </a:solidFill>
              </a:rPr>
              <a:t>0</a:t>
            </a:r>
            <a:r>
              <a:rPr>
                <a:solidFill>
                  <a:srgbClr val="00877B"/>
                </a:solidFill>
              </a:rPr>
              <a:t>]</a:t>
            </a:r>
            <a:r>
              <a:t> &gt; </a:t>
            </a:r>
            <a:r>
              <a:rPr>
                <a:solidFill>
                  <a:srgbClr val="FF7D00"/>
                </a:solidFill>
              </a:rPr>
              <a:t>-900</a:t>
            </a:r>
            <a:r>
              <a:t>:</a:t>
            </a:r>
          </a:p>
          <a:p>
            <a:pPr marL="0" marR="0" defTabSz="457200">
              <a:defRPr sz="3500">
                <a:uFillTx/>
                <a:latin typeface="Menlo Regular"/>
                <a:ea typeface="Menlo Regular"/>
                <a:cs typeface="Menlo Regular"/>
                <a:sym typeface="Menlo Regular"/>
              </a:defRPr>
            </a:pPr>
            <a:r>
              <a:t>        motor_pair.move_tank</a:t>
            </a:r>
            <a:r>
              <a:rPr>
                <a:solidFill>
                  <a:srgbClr val="00877B"/>
                </a:solidFill>
              </a:rPr>
              <a:t>(</a:t>
            </a:r>
            <a:r>
              <a:t>motor_pair.PAIR_1, VEL, -VEL</a:t>
            </a:r>
            <a:r>
              <a:rPr>
                <a:solidFill>
                  <a:srgbClr val="00877B"/>
                </a:solidFill>
              </a:rPr>
              <a:t>)</a:t>
            </a:r>
          </a:p>
          <a:p>
            <a:pPr marL="0" marR="0" defTabSz="457200">
              <a:defRPr sz="3500">
                <a:uFillTx/>
                <a:latin typeface="Menlo Regular"/>
                <a:ea typeface="Menlo Regular"/>
                <a:cs typeface="Menlo Regular"/>
                <a:sym typeface="Menlo Regular"/>
              </a:defRPr>
            </a:pPr>
            <a:r>
              <a:t>    motor_pair.stop</a:t>
            </a:r>
            <a:r>
              <a:rPr>
                <a:solidFill>
                  <a:srgbClr val="00877B"/>
                </a:solidFill>
              </a:rPr>
              <a:t>(</a:t>
            </a:r>
            <a:r>
              <a:t>motor_pair.PAIR_1</a:t>
            </a:r>
            <a:r>
              <a:rPr>
                <a:solidFill>
                  <a:srgbClr val="00877B"/>
                </a:solidFill>
              </a:rPr>
              <a:t>)</a:t>
            </a:r>
          </a:p>
          <a:p>
            <a:pPr marL="0" marR="0" defTabSz="457200">
              <a:defRPr sz="3500">
                <a:uFillTx/>
                <a:latin typeface="Menlo Regular"/>
                <a:ea typeface="Menlo Regular"/>
                <a:cs typeface="Menlo Regular"/>
                <a:sym typeface="Menlo Regular"/>
              </a:defRPr>
            </a:pPr>
          </a:p>
          <a:p>
            <a:pPr marL="0" marR="0" defTabSz="457200">
              <a:defRPr sz="3500">
                <a:uFillTx/>
                <a:latin typeface="Menlo Regular"/>
                <a:ea typeface="Menlo Regular"/>
                <a:cs typeface="Menlo Regular"/>
                <a:sym typeface="Menlo Regular"/>
              </a:defRPr>
            </a:pPr>
            <a:r>
              <a:t>runloop.run</a:t>
            </a:r>
            <a:r>
              <a:rPr>
                <a:solidFill>
                  <a:srgbClr val="00877B"/>
                </a:solidFill>
              </a:rPr>
              <a:t>(</a:t>
            </a:r>
            <a:r>
              <a:t>main</a:t>
            </a:r>
            <a:r>
              <a:rPr>
                <a:solidFill>
                  <a:srgbClr val="00877B"/>
                </a:solidFill>
              </a:rPr>
              <a:t>())</a:t>
            </a:r>
          </a:p>
        </p:txBody>
      </p:sp>
      <p:grpSp>
        <p:nvGrpSpPr>
          <p:cNvPr id="402" name="グループ"/>
          <p:cNvGrpSpPr/>
          <p:nvPr/>
        </p:nvGrpSpPr>
        <p:grpSpPr>
          <a:xfrm>
            <a:off x="4990736" y="10974671"/>
            <a:ext cx="650377" cy="721644"/>
            <a:chOff x="0" y="0"/>
            <a:chExt cx="650376" cy="721642"/>
          </a:xfrm>
        </p:grpSpPr>
        <p:sp>
          <p:nvSpPr>
            <p:cNvPr id="400"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401" name="4"/>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grpSp>
        <p:nvGrpSpPr>
          <p:cNvPr id="405" name="グループ"/>
          <p:cNvGrpSpPr/>
          <p:nvPr/>
        </p:nvGrpSpPr>
        <p:grpSpPr>
          <a:xfrm>
            <a:off x="4990736" y="8442571"/>
            <a:ext cx="650377" cy="721644"/>
            <a:chOff x="0" y="0"/>
            <a:chExt cx="650376" cy="721642"/>
          </a:xfrm>
        </p:grpSpPr>
        <p:sp>
          <p:nvSpPr>
            <p:cNvPr id="403"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404" name="1"/>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1</a:t>
              </a:r>
            </a:p>
          </p:txBody>
        </p:sp>
      </p:grpSp>
      <p:grpSp>
        <p:nvGrpSpPr>
          <p:cNvPr id="408" name="グループ"/>
          <p:cNvGrpSpPr/>
          <p:nvPr/>
        </p:nvGrpSpPr>
        <p:grpSpPr>
          <a:xfrm>
            <a:off x="6075808" y="10454371"/>
            <a:ext cx="650378" cy="721643"/>
            <a:chOff x="0" y="0"/>
            <a:chExt cx="650376" cy="721642"/>
          </a:xfrm>
        </p:grpSpPr>
        <p:sp>
          <p:nvSpPr>
            <p:cNvPr id="406"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407" name="3"/>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3</a:t>
              </a:r>
            </a:p>
          </p:txBody>
        </p:sp>
      </p:grpSp>
      <p:grpSp>
        <p:nvGrpSpPr>
          <p:cNvPr id="411" name="グループ"/>
          <p:cNvGrpSpPr/>
          <p:nvPr/>
        </p:nvGrpSpPr>
        <p:grpSpPr>
          <a:xfrm>
            <a:off x="4990736" y="9905471"/>
            <a:ext cx="650377" cy="721644"/>
            <a:chOff x="0" y="0"/>
            <a:chExt cx="650376" cy="721642"/>
          </a:xfrm>
        </p:grpSpPr>
        <p:sp>
          <p:nvSpPr>
            <p:cNvPr id="409"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410" name="2"/>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2</a:t>
              </a:r>
            </a:p>
          </p:txBody>
        </p:sp>
      </p:grpSp>
      <p:sp>
        <p:nvSpPr>
          <p:cNvPr id="412" name="スライド番号"/>
          <p:cNvSpPr txBox="1"/>
          <p:nvPr>
            <p:ph type="sldNum" sz="quarter" idx="2"/>
          </p:nvPr>
        </p:nvSpPr>
        <p:spPr>
          <a:xfrm>
            <a:off x="22821289" y="12755778"/>
            <a:ext cx="617628" cy="508001"/>
          </a:xfrm>
          <a:prstGeom prst="rect">
            <a:avLst/>
          </a:prstGeom>
          <a:extLst>
            <a:ext uri="{C572A759-6A51-4108-AA02-DFA0A04FC94B}">
              <ma14:wrappingTextBoxFlag xmlns:ma14="http://schemas.microsoft.com/office/mac/drawingml/2011/main" val="1"/>
            </a:ext>
          </a:extLst>
        </p:spPr>
        <p:txBody>
          <a:bodyPr/>
          <a:lstStyle>
            <a:lvl1pPr>
              <a:defRPr sz="2400">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413" name="p.72：gyro.py"/>
          <p:cNvSpPr txBox="1"/>
          <p:nvPr/>
        </p:nvSpPr>
        <p:spPr>
          <a:xfrm>
            <a:off x="17367724" y="3134334"/>
            <a:ext cx="2948433" cy="6096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p.72：gyro.py</a:t>
            </a:r>
          </a:p>
        </p:txBody>
      </p:sp>
      <p:sp>
        <p:nvSpPr>
          <p:cNvPr id="414" name="線"/>
          <p:cNvSpPr/>
          <p:nvPr/>
        </p:nvSpPr>
        <p:spPr>
          <a:xfrm flipV="1">
            <a:off x="4771939" y="8073915"/>
            <a:ext cx="1" cy="3526337"/>
          </a:xfrm>
          <a:prstGeom prst="line">
            <a:avLst/>
          </a:prstGeom>
          <a:ln w="25400">
            <a:solidFill>
              <a:srgbClr val="919191"/>
            </a:solidFill>
            <a:prstDash val="sysDot"/>
            <a:miter lim="400000"/>
          </a:ln>
        </p:spPr>
        <p:txBody>
          <a:bodyPr lIns="0" tIns="0" rIns="0" bIns="0"/>
          <a:lstStyle/>
          <a:p>
            <a:pPr/>
          </a:p>
        </p:txBody>
      </p:sp>
      <p:sp>
        <p:nvSpPr>
          <p:cNvPr id="415" name="線"/>
          <p:cNvSpPr/>
          <p:nvPr/>
        </p:nvSpPr>
        <p:spPr>
          <a:xfrm flipV="1">
            <a:off x="5782260" y="10413341"/>
            <a:ext cx="1" cy="635000"/>
          </a:xfrm>
          <a:prstGeom prst="line">
            <a:avLst/>
          </a:prstGeom>
          <a:ln w="25400">
            <a:solidFill>
              <a:srgbClr val="919191"/>
            </a:solidFill>
            <a:prstDash val="sysDot"/>
            <a:miter lim="400000"/>
          </a:ln>
        </p:spPr>
        <p:txBody>
          <a:bodyPr lIns="0" tIns="0" rIns="0" bIns="0"/>
          <a:lstStyle/>
          <a:p>
            <a:pP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7"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418" name="練習問題４ (p.73)"/>
          <p:cNvSpPr txBox="1"/>
          <p:nvPr>
            <p:ph type="title"/>
          </p:nvPr>
        </p:nvSpPr>
        <p:spPr>
          <a:prstGeom prst="rect">
            <a:avLst/>
          </a:prstGeom>
        </p:spPr>
        <p:txBody>
          <a:bodyPr/>
          <a:lstStyle/>
          <a:p>
            <a:pPr/>
            <a:r>
              <a:t>練習問題４ </a:t>
            </a:r>
            <a:r>
              <a:rPr sz="4000">
                <a:latin typeface="+mn-lt"/>
                <a:ea typeface="+mn-ea"/>
                <a:cs typeface="+mn-cs"/>
                <a:sym typeface="ヒラギノ角ゴ Pro W3"/>
              </a:rPr>
              <a:t>(p.73)</a:t>
            </a:r>
          </a:p>
        </p:txBody>
      </p:sp>
      <p:sp>
        <p:nvSpPr>
          <p:cNvPr id="419" name="基本問題…"/>
          <p:cNvSpPr txBox="1"/>
          <p:nvPr>
            <p:ph type="body" idx="1"/>
          </p:nvPr>
        </p:nvSpPr>
        <p:spPr>
          <a:xfrm>
            <a:off x="967565" y="2368550"/>
            <a:ext cx="22882921" cy="10007600"/>
          </a:xfrm>
          <a:prstGeom prst="rect">
            <a:avLst/>
          </a:prstGeom>
        </p:spPr>
        <p:txBody>
          <a:bodyPr/>
          <a:lstStyle/>
          <a:p>
            <a:pPr/>
            <a:r>
              <a:t>基本問題</a:t>
            </a:r>
          </a:p>
          <a:p>
            <a:pPr lvl="1">
              <a:spcBef>
                <a:spcPts val="1400"/>
              </a:spcBef>
              <a:buChar char="•"/>
            </a:pPr>
            <a:r>
              <a:t>モーションセンサを使用して45度右旋回して障害物回避を行うプログラムを作成する</a:t>
            </a:r>
          </a:p>
          <a:p>
            <a:pPr lvl="1">
              <a:spcBef>
                <a:spcPts val="1400"/>
              </a:spcBef>
              <a:buChar char="•"/>
            </a:pPr>
          </a:p>
          <a:p>
            <a:pPr/>
            <a:r>
              <a:t>応用問題</a:t>
            </a:r>
          </a:p>
          <a:p>
            <a:pPr lvl="1">
              <a:spcBef>
                <a:spcPts val="1400"/>
              </a:spcBef>
              <a:buChar char="•"/>
            </a:pPr>
            <a:r>
              <a:t>モーションセンサを使用して、下記のように動作するロボットプログラムを作成する</a:t>
            </a:r>
          </a:p>
        </p:txBody>
      </p:sp>
      <p:sp>
        <p:nvSpPr>
          <p:cNvPr id="420" name="線"/>
          <p:cNvSpPr/>
          <p:nvPr/>
        </p:nvSpPr>
        <p:spPr>
          <a:xfrm>
            <a:off x="-40312" y="1816596"/>
            <a:ext cx="24384001" cy="1"/>
          </a:xfrm>
          <a:prstGeom prst="line">
            <a:avLst/>
          </a:prstGeom>
          <a:ln w="76200">
            <a:solidFill>
              <a:srgbClr val="F4CE1F"/>
            </a:solidFill>
          </a:ln>
        </p:spPr>
        <p:txBody>
          <a:bodyPr lIns="0" tIns="0" rIns="0" bIns="0"/>
          <a:lstStyle/>
          <a:p>
            <a:pPr/>
          </a:p>
        </p:txBody>
      </p:sp>
      <p:pic>
        <p:nvPicPr>
          <p:cNvPr id="421" name="pasted-image.png" descr="pasted-image.png"/>
          <p:cNvPicPr>
            <a:picLocks noChangeAspect="1"/>
          </p:cNvPicPr>
          <p:nvPr/>
        </p:nvPicPr>
        <p:blipFill>
          <a:blip r:embed="rId3">
            <a:extLst/>
          </a:blip>
          <a:stretch>
            <a:fillRect/>
          </a:stretch>
        </p:blipFill>
        <p:spPr>
          <a:xfrm>
            <a:off x="9476796" y="9794064"/>
            <a:ext cx="3581401" cy="3733801"/>
          </a:xfrm>
          <a:prstGeom prst="rect">
            <a:avLst/>
          </a:prstGeom>
          <a:ln w="25400"/>
        </p:spPr>
      </p:pic>
      <p:sp>
        <p:nvSpPr>
          <p:cNvPr id="422" name="…"/>
          <p:cNvSpPr txBox="1"/>
          <p:nvPr/>
        </p:nvSpPr>
        <p:spPr>
          <a:xfrm>
            <a:off x="11269876" y="10826829"/>
            <a:ext cx="703581" cy="609600"/>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200">
                <a:latin typeface="ヒラギノ角ゴ ProN W3"/>
                <a:ea typeface="ヒラギノ角ゴ ProN W3"/>
                <a:cs typeface="ヒラギノ角ゴ ProN W3"/>
                <a:sym typeface="ヒラギノ角ゴ ProN W3"/>
              </a:defRPr>
            </a:lvl1pPr>
          </a:lstStyle>
          <a:p>
            <a:pPr/>
            <a:r>
              <a:t>…</a:t>
            </a:r>
          </a:p>
        </p:txBody>
      </p:sp>
      <p:pic>
        <p:nvPicPr>
          <p:cNvPr id="423" name="droppedImage.pdf" descr="droppedImage.pdf"/>
          <p:cNvPicPr>
            <a:picLocks noChangeAspect="1"/>
          </p:cNvPicPr>
          <p:nvPr/>
        </p:nvPicPr>
        <p:blipFill>
          <a:blip r:embed="rId4">
            <a:extLst/>
          </a:blip>
          <a:stretch>
            <a:fillRect/>
          </a:stretch>
        </p:blipFill>
        <p:spPr>
          <a:xfrm>
            <a:off x="5684000" y="7829991"/>
            <a:ext cx="4546601" cy="4496454"/>
          </a:xfrm>
          <a:prstGeom prst="rect">
            <a:avLst/>
          </a:prstGeom>
          <a:ln w="25400"/>
        </p:spPr>
      </p:pic>
      <p:sp>
        <p:nvSpPr>
          <p:cNvPr id="424" name="スライド番号"/>
          <p:cNvSpPr txBox="1"/>
          <p:nvPr>
            <p:ph type="sldNum" sz="quarter" idx="2"/>
          </p:nvPr>
        </p:nvSpPr>
        <p:spPr>
          <a:xfrm>
            <a:off x="22821899" y="12755778"/>
            <a:ext cx="616408" cy="508001"/>
          </a:xfrm>
          <a:prstGeom prst="rect">
            <a:avLst/>
          </a:prstGeom>
          <a:extLst>
            <a:ext uri="{C572A759-6A51-4108-AA02-DFA0A04FC94B}">
              <ma14:wrappingTextBoxFlag xmlns:ma14="http://schemas.microsoft.com/office/mac/drawingml/2011/main" val="1"/>
            </a:ext>
          </a:extLst>
        </p:spPr>
        <p:txBody>
          <a:bodyPr/>
          <a:lstStyle>
            <a:lvl1pPr>
              <a:defRPr sz="2400">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6"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427"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428" name="■カラーセンサによる色の認識"/>
          <p:cNvSpPr txBox="1"/>
          <p:nvPr/>
        </p:nvSpPr>
        <p:spPr>
          <a:xfrm>
            <a:off x="990229" y="2063750"/>
            <a:ext cx="22403542" cy="10998200"/>
          </a:xfrm>
          <a:prstGeom prst="rect">
            <a:avLst/>
          </a:prstGeom>
          <a:ln w="25400">
            <a:miter lim="400000"/>
          </a:ln>
          <a:effectLst>
            <a:outerShdw sx="100000" sy="100000" kx="0" ky="0" algn="b" rotWithShape="0" blurRad="254000" dist="152400" dir="2700000">
              <a:srgbClr val="FFFFFF">
                <a:alpha val="75000"/>
              </a:srgbClr>
            </a:outerShdw>
          </a:effectLst>
          <a:extLst>
            <a:ext uri="{C572A759-6A51-4108-AA02-DFA0A04FC94B}">
              <ma14:wrappingTextBoxFlag xmlns:ma14="http://schemas.microsoft.com/office/mac/drawingml/2011/main" val="1"/>
            </a:ext>
          </a:extLst>
        </p:spPr>
        <p:txBody>
          <a:bodyPr lIns="101600" tIns="101600" rIns="101600" bIns="101600" anchor="ctr"/>
          <a:lstStyle/>
          <a:p>
            <a:pPr>
              <a:defRPr sz="4600">
                <a:uFill>
                  <a:solidFill>
                    <a:srgbClr val="FF6A00"/>
                  </a:solidFill>
                </a:uFill>
                <a:latin typeface="+mj-lt"/>
                <a:ea typeface="+mj-ea"/>
                <a:cs typeface="+mj-cs"/>
                <a:sym typeface="ヒラギノ角ゴ Pro W6"/>
              </a:defRPr>
            </a:pPr>
          </a:p>
          <a:p>
            <a:pPr lvl="2" indent="497839">
              <a:defRPr sz="4600">
                <a:uFill>
                  <a:solidFill>
                    <a:srgbClr val="FF6A00"/>
                  </a:solidFill>
                </a:uFill>
                <a:latin typeface="+mj-lt"/>
                <a:ea typeface="+mj-ea"/>
                <a:cs typeface="+mj-cs"/>
                <a:sym typeface="ヒラギノ角ゴ Pro W6"/>
              </a:defRPr>
            </a:pPr>
            <a:r>
              <a:t>■カラーセンサによる色の認識</a:t>
            </a:r>
          </a:p>
          <a:p>
            <a:pPr>
              <a:defRPr sz="4600">
                <a:uFill>
                  <a:solidFill>
                    <a:srgbClr val="FF6A00"/>
                  </a:solidFill>
                </a:uFill>
                <a:latin typeface="+mj-lt"/>
                <a:ea typeface="+mj-ea"/>
                <a:cs typeface="+mj-cs"/>
                <a:sym typeface="ヒラギノ角ゴ Pro W6"/>
              </a:defRPr>
            </a:pPr>
          </a:p>
        </p:txBody>
      </p:sp>
      <p:sp>
        <p:nvSpPr>
          <p:cNvPr id="429" name="スライド番号"/>
          <p:cNvSpPr txBox="1"/>
          <p:nvPr>
            <p:ph type="sldNum" sz="quarter" idx="2"/>
          </p:nvPr>
        </p:nvSpPr>
        <p:spPr>
          <a:xfrm>
            <a:off x="22823118" y="12755778"/>
            <a:ext cx="616408"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1"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432" name="カラーセンサ"/>
          <p:cNvSpPr txBox="1"/>
          <p:nvPr>
            <p:ph type="title"/>
          </p:nvPr>
        </p:nvSpPr>
        <p:spPr>
          <a:prstGeom prst="rect">
            <a:avLst/>
          </a:prstGeom>
        </p:spPr>
        <p:txBody>
          <a:bodyPr/>
          <a:lstStyle/>
          <a:p>
            <a:pPr/>
            <a:r>
              <a:t>カラーセンサ</a:t>
            </a:r>
          </a:p>
        </p:txBody>
      </p:sp>
      <p:sp>
        <p:nvSpPr>
          <p:cNvPr id="433"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434" name="カラーセンサの測定原理…"/>
          <p:cNvSpPr txBox="1"/>
          <p:nvPr/>
        </p:nvSpPr>
        <p:spPr>
          <a:xfrm>
            <a:off x="4082279" y="11152380"/>
            <a:ext cx="16779121" cy="1384301"/>
          </a:xfrm>
          <a:prstGeom prst="rect">
            <a:avLst/>
          </a:prstGeom>
          <a:solidFill>
            <a:srgbClr val="FFFFFF">
              <a:alpha val="70000"/>
            </a:srgbClr>
          </a:solidFill>
          <a:ln w="25400">
            <a:miter lim="400000"/>
          </a:ln>
          <a:extLst>
            <a:ext uri="{C572A759-6A51-4108-AA02-DFA0A04FC94B}">
              <ma14:wrappingTextBoxFlag xmlns:ma14="http://schemas.microsoft.com/office/mac/drawingml/2011/main" val="1"/>
            </a:ext>
          </a:extLst>
        </p:spPr>
        <p:txBody>
          <a:bodyPr lIns="101600" tIns="101600" rIns="101600" bIns="101600">
            <a:spAutoFit/>
          </a:bodyPr>
          <a:lstStyle/>
          <a:p>
            <a:pPr>
              <a:buClr>
                <a:srgbClr val="4D2F00"/>
              </a:buClr>
              <a:buFont typeface="Times New Roman"/>
              <a:defRPr sz="3800">
                <a:uFill>
                  <a:solidFill>
                    <a:srgbClr val="4D2F00"/>
                  </a:solidFill>
                </a:uFill>
                <a:latin typeface="+mj-lt"/>
                <a:ea typeface="+mj-ea"/>
                <a:cs typeface="+mj-cs"/>
                <a:sym typeface="ヒラギノ角ゴ Pro W6"/>
              </a:defRPr>
            </a:pPr>
            <a:r>
              <a:t>カラーセンサの測定原理</a:t>
            </a:r>
          </a:p>
          <a:p>
            <a:pPr>
              <a:buClr>
                <a:srgbClr val="424242"/>
              </a:buClr>
              <a:buFont typeface="Times New Roman"/>
              <a:defRPr>
                <a:latin typeface="+mn-lt"/>
                <a:ea typeface="+mn-ea"/>
                <a:cs typeface="+mn-cs"/>
                <a:sym typeface="ヒラギノ角ゴ Pro W3"/>
              </a:defRPr>
            </a:pPr>
            <a:r>
              <a:t>白色</a:t>
            </a:r>
            <a:r>
              <a:rPr>
                <a:solidFill>
                  <a:srgbClr val="424242"/>
                </a:solidFill>
                <a:uFill>
                  <a:solidFill>
                    <a:srgbClr val="424242"/>
                  </a:solidFill>
                </a:uFill>
              </a:rPr>
              <a:t>LEDにより光を照射して、それぞれの反射量(R, G, B成分)をICで読み取る</a:t>
            </a:r>
          </a:p>
        </p:txBody>
      </p:sp>
      <p:pic>
        <p:nvPicPr>
          <p:cNvPr id="435" name="スクリーンショット 2024-07-30 18.43.47.png" descr="スクリーンショット 2024-07-30 18.43.47.png"/>
          <p:cNvPicPr>
            <a:picLocks noChangeAspect="1"/>
          </p:cNvPicPr>
          <p:nvPr/>
        </p:nvPicPr>
        <p:blipFill>
          <a:blip r:embed="rId3">
            <a:extLst/>
          </a:blip>
          <a:stretch>
            <a:fillRect/>
          </a:stretch>
        </p:blipFill>
        <p:spPr>
          <a:xfrm>
            <a:off x="3796334" y="3498620"/>
            <a:ext cx="6940218" cy="6674310"/>
          </a:xfrm>
          <a:prstGeom prst="rect">
            <a:avLst/>
          </a:prstGeom>
          <a:ln w="25400"/>
        </p:spPr>
      </p:pic>
      <p:pic>
        <p:nvPicPr>
          <p:cNvPr id="436" name="スクリーンショット 2024-07-30 18.46.09.png" descr="スクリーンショット 2024-07-30 18.46.09.png"/>
          <p:cNvPicPr>
            <a:picLocks noChangeAspect="1"/>
          </p:cNvPicPr>
          <p:nvPr/>
        </p:nvPicPr>
        <p:blipFill>
          <a:blip r:embed="rId4">
            <a:extLst/>
          </a:blip>
          <a:stretch>
            <a:fillRect/>
          </a:stretch>
        </p:blipFill>
        <p:spPr>
          <a:xfrm>
            <a:off x="11694907" y="3607029"/>
            <a:ext cx="4483101" cy="6553201"/>
          </a:xfrm>
          <a:prstGeom prst="rect">
            <a:avLst/>
          </a:prstGeom>
          <a:ln w="25400">
            <a:solidFill>
              <a:srgbClr val="919191"/>
            </a:solidFill>
          </a:ln>
        </p:spPr>
      </p:pic>
      <p:pic>
        <p:nvPicPr>
          <p:cNvPr id="437" name="スクリーンショット 2024-07-30 18.46.24.png" descr="スクリーンショット 2024-07-30 18.46.24.png"/>
          <p:cNvPicPr>
            <a:picLocks noChangeAspect="1"/>
          </p:cNvPicPr>
          <p:nvPr/>
        </p:nvPicPr>
        <p:blipFill>
          <a:blip r:embed="rId5">
            <a:extLst/>
          </a:blip>
          <a:stretch>
            <a:fillRect/>
          </a:stretch>
        </p:blipFill>
        <p:spPr>
          <a:xfrm>
            <a:off x="16547286" y="3562579"/>
            <a:ext cx="4635501" cy="6642101"/>
          </a:xfrm>
          <a:prstGeom prst="rect">
            <a:avLst/>
          </a:prstGeom>
          <a:ln w="25400">
            <a:solidFill>
              <a:srgbClr val="919191"/>
            </a:solidFill>
          </a:ln>
        </p:spPr>
      </p:pic>
      <p:sp>
        <p:nvSpPr>
          <p:cNvPr id="438"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0" name="スクリーンショット 2024-07-30 18.51.40.png" descr="スクリーンショット 2024-07-30 18.51.40.png"/>
          <p:cNvPicPr>
            <a:picLocks noChangeAspect="1"/>
          </p:cNvPicPr>
          <p:nvPr/>
        </p:nvPicPr>
        <p:blipFill>
          <a:blip r:embed="rId2">
            <a:extLst/>
          </a:blip>
          <a:stretch>
            <a:fillRect/>
          </a:stretch>
        </p:blipFill>
        <p:spPr>
          <a:xfrm>
            <a:off x="5411464" y="9088062"/>
            <a:ext cx="13480449" cy="3528312"/>
          </a:xfrm>
          <a:prstGeom prst="rect">
            <a:avLst/>
          </a:prstGeom>
          <a:ln w="25400"/>
        </p:spPr>
      </p:pic>
      <p:pic>
        <p:nvPicPr>
          <p:cNvPr id="441" name="スクリーンショット 2024-07-30 18.51.28.png" descr="スクリーンショット 2024-07-30 18.51.28.png"/>
          <p:cNvPicPr>
            <a:picLocks noChangeAspect="1"/>
          </p:cNvPicPr>
          <p:nvPr/>
        </p:nvPicPr>
        <p:blipFill>
          <a:blip r:embed="rId3">
            <a:extLst/>
          </a:blip>
          <a:stretch>
            <a:fillRect/>
          </a:stretch>
        </p:blipFill>
        <p:spPr>
          <a:xfrm>
            <a:off x="5511198" y="4005003"/>
            <a:ext cx="12904160" cy="3599381"/>
          </a:xfrm>
          <a:prstGeom prst="rect">
            <a:avLst/>
          </a:prstGeom>
          <a:ln w="25400"/>
        </p:spPr>
      </p:pic>
      <p:pic>
        <p:nvPicPr>
          <p:cNvPr id="442" name="スクリーンショット 2024-07-19 19.40.31.png" descr="スクリーンショット 2024-07-19 19.40.31.png"/>
          <p:cNvPicPr>
            <a:picLocks noChangeAspect="1"/>
          </p:cNvPicPr>
          <p:nvPr/>
        </p:nvPicPr>
        <p:blipFill>
          <a:blip r:embed="rId4">
            <a:extLst/>
          </a:blip>
          <a:stretch>
            <a:fillRect/>
          </a:stretch>
        </p:blipFill>
        <p:spPr>
          <a:xfrm>
            <a:off x="21727658" y="597032"/>
            <a:ext cx="1999159" cy="897298"/>
          </a:xfrm>
          <a:prstGeom prst="rect">
            <a:avLst/>
          </a:prstGeom>
          <a:ln w="25400"/>
        </p:spPr>
      </p:pic>
      <p:sp>
        <p:nvSpPr>
          <p:cNvPr id="443" name="カラーセンサ"/>
          <p:cNvSpPr txBox="1"/>
          <p:nvPr>
            <p:ph type="title"/>
          </p:nvPr>
        </p:nvSpPr>
        <p:spPr>
          <a:prstGeom prst="rect">
            <a:avLst/>
          </a:prstGeom>
        </p:spPr>
        <p:txBody>
          <a:bodyPr/>
          <a:lstStyle/>
          <a:p>
            <a:pPr/>
            <a:r>
              <a:t>カラーセンサ</a:t>
            </a:r>
          </a:p>
        </p:txBody>
      </p:sp>
      <p:sp>
        <p:nvSpPr>
          <p:cNvPr id="444" name="二種類のしくみで色や光の強さを計測"/>
          <p:cNvSpPr txBox="1"/>
          <p:nvPr>
            <p:ph type="body" sz="quarter" idx="1"/>
          </p:nvPr>
        </p:nvSpPr>
        <p:spPr>
          <a:xfrm>
            <a:off x="967565" y="2368550"/>
            <a:ext cx="22448870" cy="1330726"/>
          </a:xfrm>
          <a:prstGeom prst="rect">
            <a:avLst/>
          </a:prstGeom>
        </p:spPr>
        <p:txBody>
          <a:bodyPr/>
          <a:lstStyle/>
          <a:p>
            <a:pPr/>
            <a:r>
              <a:t>二種類のしくみで色や光の強さを計測</a:t>
            </a:r>
          </a:p>
        </p:txBody>
      </p:sp>
      <p:sp>
        <p:nvSpPr>
          <p:cNvPr id="445"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446" name="角丸四角形"/>
          <p:cNvSpPr/>
          <p:nvPr/>
        </p:nvSpPr>
        <p:spPr>
          <a:xfrm>
            <a:off x="4427217" y="3462258"/>
            <a:ext cx="15530495" cy="4486284"/>
          </a:xfrm>
          <a:prstGeom prst="roundRect">
            <a:avLst>
              <a:gd name="adj" fmla="val 13626"/>
            </a:avLst>
          </a:prstGeom>
          <a:ln w="25400">
            <a:solidFill>
              <a:srgbClr val="000000"/>
            </a:solidFill>
          </a:ln>
        </p:spPr>
        <p:txBody>
          <a:bodyPr lIns="101600" tIns="101600" rIns="101600" bIns="101600" anchor="ctr"/>
          <a:lstStyle/>
          <a:p>
            <a:pPr/>
          </a:p>
        </p:txBody>
      </p:sp>
      <p:sp>
        <p:nvSpPr>
          <p:cNvPr id="447" name="角丸四角形"/>
          <p:cNvSpPr/>
          <p:nvPr/>
        </p:nvSpPr>
        <p:spPr>
          <a:xfrm>
            <a:off x="4427217" y="8509782"/>
            <a:ext cx="15530495" cy="4326625"/>
          </a:xfrm>
          <a:prstGeom prst="roundRect">
            <a:avLst>
              <a:gd name="adj" fmla="val 14128"/>
            </a:avLst>
          </a:prstGeom>
          <a:ln w="25400">
            <a:solidFill>
              <a:srgbClr val="000000"/>
            </a:solidFill>
          </a:ln>
        </p:spPr>
        <p:txBody>
          <a:bodyPr lIns="101600" tIns="101600" rIns="101600" bIns="101600" anchor="ctr"/>
          <a:lstStyle/>
          <a:p>
            <a:pPr/>
          </a:p>
        </p:txBody>
      </p:sp>
      <p:sp>
        <p:nvSpPr>
          <p:cNvPr id="448" name="周辺光の計測"/>
          <p:cNvSpPr txBox="1"/>
          <p:nvPr/>
        </p:nvSpPr>
        <p:spPr>
          <a:xfrm>
            <a:off x="4726598" y="8923832"/>
            <a:ext cx="3191942" cy="705251"/>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lstStyle>
            <a:lvl1pPr algn="ctr">
              <a:defRPr sz="3200">
                <a:latin typeface="ヒラギノ角ゴ ProN W6"/>
                <a:ea typeface="ヒラギノ角ゴ ProN W6"/>
                <a:cs typeface="ヒラギノ角ゴ ProN W6"/>
                <a:sym typeface="ヒラギノ角ゴ ProN W6"/>
              </a:defRPr>
            </a:lvl1pPr>
          </a:lstStyle>
          <a:p>
            <a:pPr/>
            <a:r>
              <a:t>周辺光の計測</a:t>
            </a:r>
          </a:p>
        </p:txBody>
      </p:sp>
      <p:sp>
        <p:nvSpPr>
          <p:cNvPr id="449" name="反射光の計測"/>
          <p:cNvSpPr txBox="1"/>
          <p:nvPr/>
        </p:nvSpPr>
        <p:spPr>
          <a:xfrm>
            <a:off x="4726598" y="3836046"/>
            <a:ext cx="3191942" cy="575022"/>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lstStyle>
            <a:lvl1pPr algn="ctr">
              <a:defRPr sz="3200">
                <a:latin typeface="ヒラギノ角ゴ ProN W6"/>
                <a:ea typeface="ヒラギノ角ゴ ProN W6"/>
                <a:cs typeface="ヒラギノ角ゴ ProN W6"/>
                <a:sym typeface="ヒラギノ角ゴ ProN W6"/>
              </a:defRPr>
            </a:lvl1pPr>
          </a:lstStyle>
          <a:p>
            <a:pPr/>
            <a:r>
              <a:t>反射光の計測</a:t>
            </a:r>
          </a:p>
        </p:txBody>
      </p:sp>
      <p:sp>
        <p:nvSpPr>
          <p:cNvPr id="450"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2"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453" name="光の三原色とカラー（加法混色）"/>
          <p:cNvSpPr txBox="1"/>
          <p:nvPr>
            <p:ph type="title"/>
          </p:nvPr>
        </p:nvSpPr>
        <p:spPr>
          <a:prstGeom prst="rect">
            <a:avLst/>
          </a:prstGeom>
        </p:spPr>
        <p:txBody>
          <a:bodyPr/>
          <a:lstStyle/>
          <a:p>
            <a:pPr/>
            <a:r>
              <a:t>光の三原色とカラー（加法混色）</a:t>
            </a:r>
          </a:p>
        </p:txBody>
      </p:sp>
      <p:sp>
        <p:nvSpPr>
          <p:cNvPr id="454" name="赤(R)，緑(G)，青(B)の3色を組み合わせて色彩を表現"/>
          <p:cNvSpPr txBox="1"/>
          <p:nvPr>
            <p:ph type="body" idx="1"/>
          </p:nvPr>
        </p:nvSpPr>
        <p:spPr>
          <a:prstGeom prst="rect">
            <a:avLst/>
          </a:prstGeom>
        </p:spPr>
        <p:txBody>
          <a:bodyPr/>
          <a:lstStyle/>
          <a:p>
            <a:pPr/>
            <a:r>
              <a:t>赤(R)，緑(G)，青(B)の3色を組み合わせて色彩を表現</a:t>
            </a:r>
          </a:p>
        </p:txBody>
      </p:sp>
      <p:sp>
        <p:nvSpPr>
          <p:cNvPr id="455" name="線"/>
          <p:cNvSpPr/>
          <p:nvPr/>
        </p:nvSpPr>
        <p:spPr>
          <a:xfrm>
            <a:off x="-40312" y="1816596"/>
            <a:ext cx="24384001" cy="1"/>
          </a:xfrm>
          <a:prstGeom prst="line">
            <a:avLst/>
          </a:prstGeom>
          <a:ln w="76200">
            <a:solidFill>
              <a:srgbClr val="F4CE1F"/>
            </a:solidFill>
          </a:ln>
        </p:spPr>
        <p:txBody>
          <a:bodyPr lIns="0" tIns="0" rIns="0" bIns="0"/>
          <a:lstStyle/>
          <a:p>
            <a:pPr/>
          </a:p>
        </p:txBody>
      </p:sp>
      <p:graphicFrame>
        <p:nvGraphicFramePr>
          <p:cNvPr id="456" name="表 1"/>
          <p:cNvGraphicFramePr/>
          <p:nvPr/>
        </p:nvGraphicFramePr>
        <p:xfrm>
          <a:off x="11228371" y="4942094"/>
          <a:ext cx="9681588" cy="6686511"/>
        </p:xfrm>
        <a:graphic xmlns:a="http://schemas.openxmlformats.org/drawingml/2006/main">
          <a:graphicData uri="http://schemas.openxmlformats.org/drawingml/2006/table">
            <a:tbl>
              <a:tblPr firstCol="0" firstRow="0" lastCol="0" lastRow="0" bandCol="0" bandRow="0" rtl="0">
                <a:tableStyleId>{8F44A2F1-9E1F-4B54-A3A2-5F16C0AD49E2}</a:tableStyleId>
              </a:tblPr>
              <a:tblGrid>
                <a:gridCol w="2413253"/>
                <a:gridCol w="2413253"/>
                <a:gridCol w="2413253"/>
                <a:gridCol w="2413253"/>
              </a:tblGrid>
              <a:tr h="951133">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色番号</a:t>
                      </a:r>
                    </a:p>
                  </a:txBody>
                  <a:tcPr marL="50800" marR="50800" marT="50800" marB="50800" anchor="ctr" anchorCtr="0" horzOverflow="overflow">
                    <a:lnL w="50800">
                      <a:solidFill>
                        <a:srgbClr val="000000"/>
                      </a:solidFill>
                      <a:miter lim="400000"/>
                    </a:lnL>
                    <a:lnT w="50800">
                      <a:solidFill>
                        <a:srgbClr val="000000"/>
                      </a:solidFill>
                      <a:miter lim="400000"/>
                    </a:lnT>
                  </a:tcPr>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R</a:t>
                      </a:r>
                    </a:p>
                  </a:txBody>
                  <a:tcPr marL="50800" marR="50800" marT="50800" marB="50800" anchor="ctr" anchorCtr="0" horzOverflow="overflow">
                    <a:lnT w="50800">
                      <a:solidFill>
                        <a:srgbClr val="000000"/>
                      </a:solidFill>
                      <a:miter lim="400000"/>
                    </a:lnT>
                  </a:tcPr>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G</a:t>
                      </a:r>
                    </a:p>
                  </a:txBody>
                  <a:tcPr marL="50800" marR="50800" marT="50800" marB="50800" anchor="ctr" anchorCtr="0" horzOverflow="overflow">
                    <a:lnT w="50800">
                      <a:solidFill>
                        <a:srgbClr val="000000"/>
                      </a:solidFill>
                      <a:miter lim="400000"/>
                    </a:lnT>
                  </a:tcPr>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B</a:t>
                      </a:r>
                    </a:p>
                  </a:txBody>
                  <a:tcPr marL="50800" marR="50800" marT="50800" marB="50800" anchor="ctr" anchorCtr="0" horzOverflow="overflow">
                    <a:lnR w="50800">
                      <a:solidFill>
                        <a:srgbClr val="000000"/>
                      </a:solidFill>
                      <a:miter lim="400000"/>
                    </a:lnR>
                    <a:lnT w="50800">
                      <a:solidFill>
                        <a:srgbClr val="000000"/>
                      </a:solidFill>
                      <a:miter lim="400000"/>
                    </a:lnT>
                  </a:tcPr>
                </a:tc>
              </a:tr>
              <a:tr h="951133">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1: 黒</a:t>
                      </a:r>
                    </a:p>
                  </a:txBody>
                  <a:tcPr marL="50800" marR="50800" marT="50800" marB="50800" anchor="ctr" anchorCtr="0" horzOverflow="overflow">
                    <a:lnL w="50800">
                      <a:solidFill>
                        <a:srgbClr val="000000"/>
                      </a:solidFill>
                      <a:miter lim="400000"/>
                    </a:lnL>
                  </a:tcPr>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0</a:t>
                      </a:r>
                    </a:p>
                  </a:txBody>
                  <a:tcPr marL="50800" marR="50800" marT="50800" marB="50800" anchor="ctr" anchorCtr="0" horzOverflow="overflow"/>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0</a:t>
                      </a:r>
                    </a:p>
                  </a:txBody>
                  <a:tcPr marL="50800" marR="50800" marT="50800" marB="50800" anchor="ctr" anchorCtr="0" horzOverflow="overflow"/>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0</a:t>
                      </a:r>
                    </a:p>
                  </a:txBody>
                  <a:tcPr marL="50800" marR="50800" marT="50800" marB="50800" anchor="ctr" anchorCtr="0" horzOverflow="overflow">
                    <a:lnR w="50800">
                      <a:solidFill>
                        <a:srgbClr val="000000"/>
                      </a:solidFill>
                      <a:miter lim="400000"/>
                    </a:lnR>
                  </a:tcPr>
                </a:tc>
              </a:tr>
              <a:tr h="951133">
                <a:tc>
                  <a:txBody>
                    <a:bodyPr/>
                    <a:lstStyle/>
                    <a:p>
                      <a:pPr marR="81279" algn="ctr" defTabSz="1828800">
                        <a:spcBef>
                          <a:spcPts val="1200"/>
                        </a:spcBef>
                        <a:tabLst>
                          <a:tab pos="1117600" algn="l"/>
                        </a:tabLst>
                        <a:defRPr sz="4000">
                          <a:latin typeface="ヒラギノ角ゴ ProN W3"/>
                          <a:ea typeface="ヒラギノ角ゴ ProN W3"/>
                          <a:cs typeface="ヒラギノ角ゴ ProN W3"/>
                        </a:defRPr>
                      </a:pPr>
                      <a:r>
                        <a:t>2: </a:t>
                      </a:r>
                      <a:r>
                        <a:rPr>
                          <a:solidFill>
                            <a:srgbClr val="0433FF"/>
                          </a:solidFill>
                        </a:rPr>
                        <a:t>青</a:t>
                      </a:r>
                    </a:p>
                  </a:txBody>
                  <a:tcPr marL="50800" marR="50800" marT="50800" marB="50800" anchor="ctr" anchorCtr="0" horzOverflow="overflow">
                    <a:lnL w="50800">
                      <a:solidFill>
                        <a:srgbClr val="000000"/>
                      </a:solidFill>
                      <a:miter lim="400000"/>
                    </a:lnL>
                  </a:tcPr>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0</a:t>
                      </a:r>
                    </a:p>
                  </a:txBody>
                  <a:tcPr marL="50800" marR="50800" marT="50800" marB="50800" anchor="ctr" anchorCtr="0" horzOverflow="overflow"/>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0</a:t>
                      </a:r>
                    </a:p>
                  </a:txBody>
                  <a:tcPr marL="50800" marR="50800" marT="50800" marB="50800" anchor="ctr" anchorCtr="0" horzOverflow="overflow"/>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大</a:t>
                      </a:r>
                    </a:p>
                  </a:txBody>
                  <a:tcPr marL="50800" marR="50800" marT="50800" marB="50800" anchor="ctr" anchorCtr="0" horzOverflow="overflow">
                    <a:lnR w="50800">
                      <a:solidFill>
                        <a:srgbClr val="000000"/>
                      </a:solidFill>
                      <a:miter lim="400000"/>
                    </a:lnR>
                  </a:tcPr>
                </a:tc>
              </a:tr>
              <a:tr h="951133">
                <a:tc>
                  <a:txBody>
                    <a:bodyPr/>
                    <a:lstStyle/>
                    <a:p>
                      <a:pPr marR="81279" algn="ctr" defTabSz="1828800">
                        <a:spcBef>
                          <a:spcPts val="1200"/>
                        </a:spcBef>
                        <a:tabLst>
                          <a:tab pos="1117600" algn="l"/>
                        </a:tabLst>
                        <a:defRPr sz="4000">
                          <a:latin typeface="ヒラギノ角ゴ ProN W3"/>
                          <a:ea typeface="ヒラギノ角ゴ ProN W3"/>
                          <a:cs typeface="ヒラギノ角ゴ ProN W3"/>
                        </a:defRPr>
                      </a:pPr>
                      <a:r>
                        <a:t>3: </a:t>
                      </a:r>
                      <a:r>
                        <a:rPr>
                          <a:solidFill>
                            <a:srgbClr val="00F900"/>
                          </a:solidFill>
                        </a:rPr>
                        <a:t>緑</a:t>
                      </a:r>
                    </a:p>
                  </a:txBody>
                  <a:tcPr marL="50800" marR="50800" marT="50800" marB="50800" anchor="ctr" anchorCtr="0" horzOverflow="overflow">
                    <a:lnL w="50800">
                      <a:solidFill>
                        <a:srgbClr val="000000"/>
                      </a:solidFill>
                      <a:miter lim="400000"/>
                    </a:lnL>
                  </a:tcPr>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0</a:t>
                      </a:r>
                    </a:p>
                  </a:txBody>
                  <a:tcPr marL="50800" marR="50800" marT="50800" marB="50800" anchor="ctr" anchorCtr="0" horzOverflow="overflow"/>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大</a:t>
                      </a:r>
                    </a:p>
                  </a:txBody>
                  <a:tcPr marL="50800" marR="50800" marT="50800" marB="50800" anchor="ctr" anchorCtr="0" horzOverflow="overflow"/>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0</a:t>
                      </a:r>
                    </a:p>
                  </a:txBody>
                  <a:tcPr marL="50800" marR="50800" marT="50800" marB="50800" anchor="ctr" anchorCtr="0" horzOverflow="overflow">
                    <a:lnR w="50800">
                      <a:solidFill>
                        <a:srgbClr val="000000"/>
                      </a:solidFill>
                      <a:miter lim="400000"/>
                    </a:lnR>
                  </a:tcPr>
                </a:tc>
              </a:tr>
              <a:tr h="951133">
                <a:tc>
                  <a:txBody>
                    <a:bodyPr/>
                    <a:lstStyle/>
                    <a:p>
                      <a:pPr marR="81279" algn="ctr" defTabSz="1828800">
                        <a:spcBef>
                          <a:spcPts val="1200"/>
                        </a:spcBef>
                        <a:tabLst>
                          <a:tab pos="1117600" algn="l"/>
                        </a:tabLst>
                        <a:defRPr sz="4000">
                          <a:latin typeface="ヒラギノ角ゴ ProN W3"/>
                          <a:ea typeface="ヒラギノ角ゴ ProN W3"/>
                          <a:cs typeface="ヒラギノ角ゴ ProN W3"/>
                        </a:defRPr>
                      </a:pPr>
                      <a:r>
                        <a:t>4: </a:t>
                      </a:r>
                      <a:r>
                        <a:rPr>
                          <a:solidFill>
                            <a:srgbClr val="FFFB00"/>
                          </a:solidFill>
                        </a:rPr>
                        <a:t>黄</a:t>
                      </a:r>
                    </a:p>
                  </a:txBody>
                  <a:tcPr marL="50800" marR="50800" marT="50800" marB="50800" anchor="ctr" anchorCtr="0" horzOverflow="overflow">
                    <a:lnL w="50800">
                      <a:solidFill>
                        <a:srgbClr val="000000"/>
                      </a:solidFill>
                      <a:miter lim="400000"/>
                    </a:lnL>
                  </a:tcPr>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大</a:t>
                      </a:r>
                    </a:p>
                  </a:txBody>
                  <a:tcPr marL="50800" marR="50800" marT="50800" marB="50800" anchor="ctr" anchorCtr="0" horzOverflow="overflow"/>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大</a:t>
                      </a:r>
                    </a:p>
                  </a:txBody>
                  <a:tcPr marL="50800" marR="50800" marT="50800" marB="50800" anchor="ctr" anchorCtr="0" horzOverflow="overflow"/>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0</a:t>
                      </a:r>
                    </a:p>
                  </a:txBody>
                  <a:tcPr marL="50800" marR="50800" marT="50800" marB="50800" anchor="ctr" anchorCtr="0" horzOverflow="overflow">
                    <a:lnR w="50800">
                      <a:solidFill>
                        <a:srgbClr val="000000"/>
                      </a:solidFill>
                      <a:miter lim="400000"/>
                    </a:lnR>
                  </a:tcPr>
                </a:tc>
              </a:tr>
              <a:tr h="951133">
                <a:tc>
                  <a:txBody>
                    <a:bodyPr/>
                    <a:lstStyle/>
                    <a:p>
                      <a:pPr marR="81279" algn="ctr" defTabSz="1828800">
                        <a:spcBef>
                          <a:spcPts val="1200"/>
                        </a:spcBef>
                        <a:tabLst>
                          <a:tab pos="1117600" algn="l"/>
                        </a:tabLst>
                        <a:defRPr sz="4000">
                          <a:latin typeface="ヒラギノ角ゴ ProN W3"/>
                          <a:ea typeface="ヒラギノ角ゴ ProN W3"/>
                          <a:cs typeface="ヒラギノ角ゴ ProN W3"/>
                        </a:defRPr>
                      </a:pPr>
                      <a:r>
                        <a:t>5: </a:t>
                      </a:r>
                      <a:r>
                        <a:rPr>
                          <a:solidFill>
                            <a:srgbClr val="FF2600"/>
                          </a:solidFill>
                        </a:rPr>
                        <a:t>赤</a:t>
                      </a:r>
                    </a:p>
                  </a:txBody>
                  <a:tcPr marL="50800" marR="50800" marT="50800" marB="50800" anchor="ctr" anchorCtr="0" horzOverflow="overflow">
                    <a:lnL w="50800">
                      <a:solidFill>
                        <a:srgbClr val="000000"/>
                      </a:solidFill>
                      <a:miter lim="400000"/>
                    </a:lnL>
                  </a:tcPr>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大</a:t>
                      </a:r>
                    </a:p>
                  </a:txBody>
                  <a:tcPr marL="50800" marR="50800" marT="50800" marB="50800" anchor="ctr" anchorCtr="0" horzOverflow="overflow"/>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0</a:t>
                      </a:r>
                    </a:p>
                  </a:txBody>
                  <a:tcPr marL="50800" marR="50800" marT="50800" marB="50800" anchor="ctr" anchorCtr="0" horzOverflow="overflow"/>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0</a:t>
                      </a:r>
                    </a:p>
                  </a:txBody>
                  <a:tcPr marL="50800" marR="50800" marT="50800" marB="50800" anchor="ctr" anchorCtr="0" horzOverflow="overflow">
                    <a:lnR w="50800">
                      <a:solidFill>
                        <a:srgbClr val="000000"/>
                      </a:solidFill>
                      <a:miter lim="400000"/>
                    </a:lnR>
                  </a:tcPr>
                </a:tc>
              </a:tr>
              <a:tr h="951133">
                <a:tc>
                  <a:txBody>
                    <a:bodyPr/>
                    <a:lstStyle/>
                    <a:p>
                      <a:pPr marR="81279" algn="ctr" defTabSz="1828800">
                        <a:spcBef>
                          <a:spcPts val="1200"/>
                        </a:spcBef>
                        <a:tabLst>
                          <a:tab pos="1117600" algn="l"/>
                        </a:tabLst>
                        <a:defRPr sz="4000">
                          <a:latin typeface="ヒラギノ角ゴ ProN W3"/>
                          <a:ea typeface="ヒラギノ角ゴ ProN W3"/>
                          <a:cs typeface="ヒラギノ角ゴ ProN W3"/>
                        </a:defRPr>
                      </a:pPr>
                      <a:r>
                        <a:t>6: </a:t>
                      </a:r>
                      <a:r>
                        <a:rPr>
                          <a:solidFill>
                            <a:srgbClr val="C0C0C0"/>
                          </a:solidFill>
                        </a:rPr>
                        <a:t>白</a:t>
                      </a:r>
                    </a:p>
                  </a:txBody>
                  <a:tcPr marL="50800" marR="50800" marT="50800" marB="50800" anchor="ctr" anchorCtr="0" horzOverflow="overflow">
                    <a:lnL w="50800">
                      <a:solidFill>
                        <a:srgbClr val="000000"/>
                      </a:solidFill>
                      <a:miter lim="400000"/>
                    </a:lnL>
                    <a:lnB w="50800">
                      <a:solidFill>
                        <a:srgbClr val="000000"/>
                      </a:solidFill>
                      <a:miter lim="400000"/>
                    </a:lnB>
                  </a:tcPr>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大</a:t>
                      </a:r>
                    </a:p>
                  </a:txBody>
                  <a:tcPr marL="50800" marR="50800" marT="50800" marB="50800" anchor="ctr" anchorCtr="0" horzOverflow="overflow">
                    <a:lnB w="50800">
                      <a:solidFill>
                        <a:srgbClr val="000000"/>
                      </a:solidFill>
                      <a:miter lim="400000"/>
                    </a:lnB>
                  </a:tcPr>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大</a:t>
                      </a:r>
                    </a:p>
                  </a:txBody>
                  <a:tcPr marL="50800" marR="50800" marT="50800" marB="50800" anchor="ctr" anchorCtr="0" horzOverflow="overflow">
                    <a:lnB w="50800">
                      <a:solidFill>
                        <a:srgbClr val="000000"/>
                      </a:solidFill>
                      <a:miter lim="400000"/>
                    </a:lnB>
                  </a:tcPr>
                </a:tc>
                <a:tc>
                  <a:txBody>
                    <a:bodyPr/>
                    <a:lstStyle/>
                    <a:p>
                      <a:pPr marR="81279" algn="ctr" defTabSz="1828800">
                        <a:spcBef>
                          <a:spcPts val="1200"/>
                        </a:spcBef>
                        <a:tabLst>
                          <a:tab pos="1117600" algn="l"/>
                        </a:tabLst>
                        <a:defRPr sz="1800">
                          <a:uFillTx/>
                        </a:defRPr>
                      </a:pPr>
                      <a:r>
                        <a:rPr sz="4000">
                          <a:uFill>
                            <a:solidFill>
                              <a:srgbClr val="000000"/>
                            </a:solidFill>
                          </a:uFill>
                          <a:latin typeface="ヒラギノ角ゴ ProN W3"/>
                          <a:ea typeface="ヒラギノ角ゴ ProN W3"/>
                          <a:cs typeface="ヒラギノ角ゴ ProN W3"/>
                        </a:rPr>
                        <a:t>大</a:t>
                      </a:r>
                    </a:p>
                  </a:txBody>
                  <a:tcPr marL="50800" marR="50800" marT="50800" marB="50800" anchor="ctr" anchorCtr="0" horzOverflow="overflow">
                    <a:lnR w="50800">
                      <a:solidFill>
                        <a:srgbClr val="000000"/>
                      </a:solidFill>
                      <a:miter lim="400000"/>
                    </a:lnR>
                    <a:lnB w="50800">
                      <a:solidFill>
                        <a:srgbClr val="000000"/>
                      </a:solidFill>
                      <a:miter lim="400000"/>
                    </a:lnB>
                  </a:tcPr>
                </a:tc>
              </a:tr>
            </a:tbl>
          </a:graphicData>
        </a:graphic>
      </p:graphicFrame>
      <p:grpSp>
        <p:nvGrpSpPr>
          <p:cNvPr id="461" name="グループ"/>
          <p:cNvGrpSpPr/>
          <p:nvPr/>
        </p:nvGrpSpPr>
        <p:grpSpPr>
          <a:xfrm>
            <a:off x="4652683" y="5818444"/>
            <a:ext cx="4443380" cy="4443381"/>
            <a:chOff x="0" y="0"/>
            <a:chExt cx="4443379" cy="4443379"/>
          </a:xfrm>
        </p:grpSpPr>
        <p:pic>
          <p:nvPicPr>
            <p:cNvPr id="457" name="pasted-image.tif" descr="pasted-image.tif"/>
            <p:cNvPicPr>
              <a:picLocks noChangeAspect="1"/>
            </p:cNvPicPr>
            <p:nvPr/>
          </p:nvPicPr>
          <p:blipFill>
            <a:blip r:embed="rId3">
              <a:extLst/>
            </a:blip>
            <a:stretch>
              <a:fillRect/>
            </a:stretch>
          </p:blipFill>
          <p:spPr>
            <a:xfrm>
              <a:off x="0" y="0"/>
              <a:ext cx="4443380" cy="4443380"/>
            </a:xfrm>
            <a:prstGeom prst="rect">
              <a:avLst/>
            </a:prstGeom>
            <a:ln w="25400" cap="flat">
              <a:noFill/>
              <a:round/>
            </a:ln>
            <a:effectLst/>
          </p:spPr>
        </p:pic>
        <p:sp>
          <p:nvSpPr>
            <p:cNvPr id="458" name="R"/>
            <p:cNvSpPr txBox="1"/>
            <p:nvPr/>
          </p:nvSpPr>
          <p:spPr>
            <a:xfrm>
              <a:off x="1900786" y="429955"/>
              <a:ext cx="629108" cy="660400"/>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a:solidFill>
                    <a:srgbClr val="FFFFFF"/>
                  </a:solidFill>
                  <a:latin typeface="ヒラギノ角ゴ ProN W3"/>
                  <a:ea typeface="ヒラギノ角ゴ ProN W3"/>
                  <a:cs typeface="ヒラギノ角ゴ ProN W3"/>
                  <a:sym typeface="ヒラギノ角ゴ ProN W3"/>
                </a:defRPr>
              </a:lvl1pPr>
            </a:lstStyle>
            <a:p>
              <a:pPr/>
              <a:r>
                <a:t>R</a:t>
              </a:r>
            </a:p>
          </p:txBody>
        </p:sp>
        <p:sp>
          <p:nvSpPr>
            <p:cNvPr id="459" name="G"/>
            <p:cNvSpPr txBox="1"/>
            <p:nvPr/>
          </p:nvSpPr>
          <p:spPr>
            <a:xfrm>
              <a:off x="452986" y="2842955"/>
              <a:ext cx="641910" cy="660400"/>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a:solidFill>
                    <a:srgbClr val="FFFFFF"/>
                  </a:solidFill>
                  <a:latin typeface="ヒラギノ角ゴ ProN W3"/>
                  <a:ea typeface="ヒラギノ角ゴ ProN W3"/>
                  <a:cs typeface="ヒラギノ角ゴ ProN W3"/>
                  <a:sym typeface="ヒラギノ角ゴ ProN W3"/>
                </a:defRPr>
              </a:lvl1pPr>
            </a:lstStyle>
            <a:p>
              <a:pPr/>
              <a:r>
                <a:t>G</a:t>
              </a:r>
            </a:p>
          </p:txBody>
        </p:sp>
        <p:sp>
          <p:nvSpPr>
            <p:cNvPr id="460" name="B"/>
            <p:cNvSpPr txBox="1"/>
            <p:nvPr/>
          </p:nvSpPr>
          <p:spPr>
            <a:xfrm>
              <a:off x="3297786" y="2842955"/>
              <a:ext cx="622707" cy="660400"/>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a:solidFill>
                    <a:srgbClr val="FFFFFF"/>
                  </a:solidFill>
                  <a:latin typeface="ヒラギノ角ゴ ProN W3"/>
                  <a:ea typeface="ヒラギノ角ゴ ProN W3"/>
                  <a:cs typeface="ヒラギノ角ゴ ProN W3"/>
                  <a:sym typeface="ヒラギノ角ゴ ProN W3"/>
                </a:defRPr>
              </a:lvl1pPr>
            </a:lstStyle>
            <a:p>
              <a:pPr/>
              <a:r>
                <a:t>B</a:t>
              </a:r>
            </a:p>
          </p:txBody>
        </p:sp>
      </p:grpSp>
      <p:sp>
        <p:nvSpPr>
          <p:cNvPr id="462" name="加法混色"/>
          <p:cNvSpPr txBox="1"/>
          <p:nvPr/>
        </p:nvSpPr>
        <p:spPr>
          <a:xfrm>
            <a:off x="5805032" y="10439400"/>
            <a:ext cx="2125981" cy="660400"/>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a:latin typeface="ヒラギノ角ゴ ProN W3"/>
                <a:ea typeface="ヒラギノ角ゴ ProN W3"/>
                <a:cs typeface="ヒラギノ角ゴ ProN W3"/>
                <a:sym typeface="ヒラギノ角ゴ ProN W3"/>
              </a:defRPr>
            </a:lvl1pPr>
          </a:lstStyle>
          <a:p>
            <a:pPr/>
            <a:r>
              <a:t>加法混色</a:t>
            </a:r>
          </a:p>
        </p:txBody>
      </p:sp>
      <p:sp>
        <p:nvSpPr>
          <p:cNvPr id="463"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6" name="DrivingBASE1.png" descr="DrivingBASE1.png"/>
          <p:cNvPicPr>
            <a:picLocks noChangeAspect="1"/>
          </p:cNvPicPr>
          <p:nvPr/>
        </p:nvPicPr>
        <p:blipFill>
          <a:blip r:embed="rId2">
            <a:extLst/>
          </a:blip>
          <a:srcRect l="0" t="16812" r="0" b="4027"/>
          <a:stretch>
            <a:fillRect/>
          </a:stretch>
        </p:blipFill>
        <p:spPr>
          <a:xfrm>
            <a:off x="4215467" y="3549777"/>
            <a:ext cx="15872443" cy="9423508"/>
          </a:xfrm>
          <a:prstGeom prst="rect">
            <a:avLst/>
          </a:prstGeom>
          <a:ln w="25400"/>
        </p:spPr>
      </p:pic>
      <p:pic>
        <p:nvPicPr>
          <p:cNvPr id="57" name="スクリーンショット 2024-07-19 19.40.31.png" descr="スクリーンショット 2024-07-19 19.40.31.png"/>
          <p:cNvPicPr>
            <a:picLocks noChangeAspect="1"/>
          </p:cNvPicPr>
          <p:nvPr/>
        </p:nvPicPr>
        <p:blipFill>
          <a:blip r:embed="rId3">
            <a:extLst/>
          </a:blip>
          <a:stretch>
            <a:fillRect/>
          </a:stretch>
        </p:blipFill>
        <p:spPr>
          <a:xfrm>
            <a:off x="21727658" y="597032"/>
            <a:ext cx="1999159" cy="897298"/>
          </a:xfrm>
          <a:prstGeom prst="rect">
            <a:avLst/>
          </a:prstGeom>
          <a:ln w="25400"/>
        </p:spPr>
      </p:pic>
      <p:sp>
        <p:nvSpPr>
          <p:cNvPr id="58" name="いろいろなセンサ"/>
          <p:cNvSpPr txBox="1"/>
          <p:nvPr>
            <p:ph type="title"/>
          </p:nvPr>
        </p:nvSpPr>
        <p:spPr>
          <a:prstGeom prst="rect">
            <a:avLst/>
          </a:prstGeom>
        </p:spPr>
        <p:txBody>
          <a:bodyPr/>
          <a:lstStyle/>
          <a:p>
            <a:pPr/>
            <a:r>
              <a:t>いろいろなセンサ</a:t>
            </a:r>
          </a:p>
        </p:txBody>
      </p:sp>
      <p:sp>
        <p:nvSpPr>
          <p:cNvPr id="59" name="センサの名前を書きこもう！"/>
          <p:cNvSpPr txBox="1"/>
          <p:nvPr>
            <p:ph type="body" sz="quarter" idx="1"/>
          </p:nvPr>
        </p:nvSpPr>
        <p:spPr>
          <a:xfrm>
            <a:off x="967565" y="2368550"/>
            <a:ext cx="22448870" cy="1108887"/>
          </a:xfrm>
          <a:prstGeom prst="rect">
            <a:avLst/>
          </a:prstGeom>
        </p:spPr>
        <p:txBody>
          <a:bodyPr/>
          <a:lstStyle>
            <a:lvl1pPr>
              <a:spcBef>
                <a:spcPts val="1000"/>
              </a:spcBef>
              <a:tabLst>
                <a:tab pos="889000" algn="l"/>
                <a:tab pos="2717800" algn="l"/>
                <a:tab pos="4546600" algn="l"/>
                <a:tab pos="6375400" algn="l"/>
                <a:tab pos="8204200" algn="l"/>
                <a:tab pos="10033000" algn="l"/>
                <a:tab pos="11861800" algn="l"/>
                <a:tab pos="13690600" algn="l"/>
                <a:tab pos="15519400" algn="l"/>
              </a:tabLst>
              <a:defRPr sz="4800"/>
            </a:lvl1pPr>
          </a:lstStyle>
          <a:p>
            <a:pPr/>
            <a:r>
              <a:t>センサの名前を書きこもう！</a:t>
            </a:r>
          </a:p>
        </p:txBody>
      </p:sp>
      <p:sp>
        <p:nvSpPr>
          <p:cNvPr id="60"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61" name="線"/>
          <p:cNvSpPr/>
          <p:nvPr/>
        </p:nvSpPr>
        <p:spPr>
          <a:xfrm>
            <a:off x="12220016" y="9634103"/>
            <a:ext cx="1523506" cy="1523507"/>
          </a:xfrm>
          <a:prstGeom prst="line">
            <a:avLst/>
          </a:prstGeom>
          <a:ln w="88900">
            <a:solidFill>
              <a:srgbClr val="F4CE1F"/>
            </a:solidFill>
            <a:headEnd type="oval"/>
          </a:ln>
        </p:spPr>
        <p:txBody>
          <a:bodyPr lIns="0" tIns="0" rIns="0" bIns="0"/>
          <a:lstStyle/>
          <a:p>
            <a:pPr/>
          </a:p>
        </p:txBody>
      </p:sp>
      <p:sp>
        <p:nvSpPr>
          <p:cNvPr id="62" name="角丸四角形"/>
          <p:cNvSpPr/>
          <p:nvPr/>
        </p:nvSpPr>
        <p:spPr>
          <a:xfrm>
            <a:off x="13547531" y="10307734"/>
            <a:ext cx="4330682" cy="1628507"/>
          </a:xfrm>
          <a:prstGeom prst="roundRect">
            <a:avLst>
              <a:gd name="adj" fmla="val 15000"/>
            </a:avLst>
          </a:prstGeom>
          <a:solidFill>
            <a:srgbClr val="FFFFFF"/>
          </a:solidFill>
          <a:ln w="63500">
            <a:solidFill>
              <a:srgbClr val="F4CE1F"/>
            </a:solidFill>
          </a:ln>
        </p:spPr>
        <p:txBody>
          <a:bodyPr lIns="101600" tIns="101600" rIns="101600" bIns="101600" anchor="ctr"/>
          <a:lstStyle/>
          <a:p>
            <a:pPr/>
          </a:p>
        </p:txBody>
      </p:sp>
      <p:sp>
        <p:nvSpPr>
          <p:cNvPr id="63" name="角丸四角形"/>
          <p:cNvSpPr/>
          <p:nvPr/>
        </p:nvSpPr>
        <p:spPr>
          <a:xfrm>
            <a:off x="15759848" y="3769040"/>
            <a:ext cx="4330683" cy="1628508"/>
          </a:xfrm>
          <a:prstGeom prst="roundRect">
            <a:avLst>
              <a:gd name="adj" fmla="val 15000"/>
            </a:avLst>
          </a:prstGeom>
          <a:solidFill>
            <a:srgbClr val="FFFFFF"/>
          </a:solidFill>
          <a:ln w="63500">
            <a:solidFill>
              <a:srgbClr val="F4CE1F"/>
            </a:solidFill>
          </a:ln>
        </p:spPr>
        <p:txBody>
          <a:bodyPr lIns="101600" tIns="101600" rIns="101600" bIns="101600" anchor="ctr"/>
          <a:lstStyle/>
          <a:p>
            <a:pPr/>
          </a:p>
        </p:txBody>
      </p:sp>
      <p:sp>
        <p:nvSpPr>
          <p:cNvPr id="64" name="線"/>
          <p:cNvSpPr/>
          <p:nvPr/>
        </p:nvSpPr>
        <p:spPr>
          <a:xfrm flipH="1">
            <a:off x="8898504" y="9291240"/>
            <a:ext cx="819897" cy="2222151"/>
          </a:xfrm>
          <a:prstGeom prst="line">
            <a:avLst/>
          </a:prstGeom>
          <a:ln w="88900">
            <a:solidFill>
              <a:srgbClr val="F4CE1F"/>
            </a:solidFill>
            <a:headEnd type="oval"/>
          </a:ln>
        </p:spPr>
        <p:txBody>
          <a:bodyPr lIns="0" tIns="0" rIns="0" bIns="0"/>
          <a:lstStyle/>
          <a:p>
            <a:pPr/>
          </a:p>
        </p:txBody>
      </p:sp>
      <p:sp>
        <p:nvSpPr>
          <p:cNvPr id="65" name="線"/>
          <p:cNvSpPr/>
          <p:nvPr/>
        </p:nvSpPr>
        <p:spPr>
          <a:xfrm flipH="1">
            <a:off x="6062521" y="8741477"/>
            <a:ext cx="1503180" cy="925831"/>
          </a:xfrm>
          <a:prstGeom prst="line">
            <a:avLst/>
          </a:prstGeom>
          <a:ln w="88900">
            <a:solidFill>
              <a:srgbClr val="F4CE1F"/>
            </a:solidFill>
            <a:headEnd type="oval"/>
          </a:ln>
        </p:spPr>
        <p:txBody>
          <a:bodyPr lIns="0" tIns="0" rIns="0" bIns="0"/>
          <a:lstStyle/>
          <a:p>
            <a:pPr/>
          </a:p>
        </p:txBody>
      </p:sp>
      <p:sp>
        <p:nvSpPr>
          <p:cNvPr id="66" name="角丸四角形"/>
          <p:cNvSpPr/>
          <p:nvPr/>
        </p:nvSpPr>
        <p:spPr>
          <a:xfrm>
            <a:off x="2276373" y="9155107"/>
            <a:ext cx="4330683" cy="1628508"/>
          </a:xfrm>
          <a:prstGeom prst="roundRect">
            <a:avLst>
              <a:gd name="adj" fmla="val 15000"/>
            </a:avLst>
          </a:prstGeom>
          <a:solidFill>
            <a:srgbClr val="FFFFFF"/>
          </a:solidFill>
          <a:ln w="63500">
            <a:solidFill>
              <a:srgbClr val="F4CE1F"/>
            </a:solidFill>
          </a:ln>
        </p:spPr>
        <p:txBody>
          <a:bodyPr lIns="101600" tIns="101600" rIns="101600" bIns="101600" anchor="ctr"/>
          <a:lstStyle/>
          <a:p>
            <a:pPr/>
          </a:p>
        </p:txBody>
      </p:sp>
      <p:sp>
        <p:nvSpPr>
          <p:cNvPr id="67" name="角丸四角形"/>
          <p:cNvSpPr/>
          <p:nvPr/>
        </p:nvSpPr>
        <p:spPr>
          <a:xfrm>
            <a:off x="6549490" y="11216728"/>
            <a:ext cx="4330683" cy="1628508"/>
          </a:xfrm>
          <a:prstGeom prst="roundRect">
            <a:avLst>
              <a:gd name="adj" fmla="val 15000"/>
            </a:avLst>
          </a:prstGeom>
          <a:solidFill>
            <a:srgbClr val="FFFFFF"/>
          </a:solidFill>
          <a:ln w="63500">
            <a:solidFill>
              <a:srgbClr val="F4CE1F"/>
            </a:solidFill>
          </a:ln>
        </p:spPr>
        <p:txBody>
          <a:bodyPr lIns="101600" tIns="101600" rIns="101600" bIns="101600" anchor="ctr"/>
          <a:lstStyle/>
          <a:p>
            <a:pPr/>
          </a:p>
        </p:txBody>
      </p:sp>
      <p:sp>
        <p:nvSpPr>
          <p:cNvPr id="68" name="ハブに内蔵されているセンサ"/>
          <p:cNvSpPr txBox="1"/>
          <p:nvPr/>
        </p:nvSpPr>
        <p:spPr>
          <a:xfrm>
            <a:off x="14628376" y="3049823"/>
            <a:ext cx="5478781" cy="6096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marL="0">
              <a:spcBef>
                <a:spcPts val="1000"/>
              </a:spcBef>
              <a:tabLst>
                <a:tab pos="889000" algn="l"/>
                <a:tab pos="2717800" algn="l"/>
                <a:tab pos="4546600" algn="l"/>
                <a:tab pos="6375400" algn="l"/>
                <a:tab pos="8204200" algn="l"/>
                <a:tab pos="10033000" algn="l"/>
                <a:tab pos="11861800" algn="l"/>
                <a:tab pos="13690600" algn="l"/>
                <a:tab pos="15519400" algn="l"/>
              </a:tabLst>
              <a:defRPr sz="3200">
                <a:latin typeface="+mn-lt"/>
                <a:ea typeface="+mn-ea"/>
                <a:cs typeface="+mn-cs"/>
                <a:sym typeface="ヒラギノ角ゴ Pro W3"/>
              </a:defRPr>
            </a:lvl1pPr>
          </a:lstStyle>
          <a:p>
            <a:pPr/>
            <a:r>
              <a:t>ハブに内蔵されているセンサ</a:t>
            </a:r>
          </a:p>
        </p:txBody>
      </p:sp>
      <p:sp>
        <p:nvSpPr>
          <p:cNvPr id="69" name="カラーセンサ"/>
          <p:cNvSpPr txBox="1"/>
          <p:nvPr/>
        </p:nvSpPr>
        <p:spPr>
          <a:xfrm>
            <a:off x="2921524" y="9639161"/>
            <a:ext cx="3040381" cy="6604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カラーセンサ</a:t>
            </a:r>
          </a:p>
        </p:txBody>
      </p:sp>
      <p:sp>
        <p:nvSpPr>
          <p:cNvPr id="70" name="距離センサ…"/>
          <p:cNvSpPr txBox="1"/>
          <p:nvPr/>
        </p:nvSpPr>
        <p:spPr>
          <a:xfrm>
            <a:off x="7042390" y="11327260"/>
            <a:ext cx="3344883" cy="1407444"/>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lgn="ctr"/>
            <a:r>
              <a:t>距離センサ</a:t>
            </a:r>
          </a:p>
          <a:p>
            <a:pPr algn="ctr"/>
            <a:r>
              <a:t>(超音波センサ)</a:t>
            </a:r>
          </a:p>
        </p:txBody>
      </p:sp>
      <p:sp>
        <p:nvSpPr>
          <p:cNvPr id="71" name="フォースセンサ"/>
          <p:cNvSpPr txBox="1"/>
          <p:nvPr/>
        </p:nvSpPr>
        <p:spPr>
          <a:xfrm>
            <a:off x="14000658" y="10791788"/>
            <a:ext cx="3424429" cy="660400"/>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フォースセンサ</a:t>
            </a:r>
          </a:p>
        </p:txBody>
      </p:sp>
      <p:sp>
        <p:nvSpPr>
          <p:cNvPr id="72" name="モーションセンサ"/>
          <p:cNvSpPr txBox="1"/>
          <p:nvPr/>
        </p:nvSpPr>
        <p:spPr>
          <a:xfrm>
            <a:off x="15941957" y="3910194"/>
            <a:ext cx="3954781" cy="660400"/>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モーションセンサ</a:t>
            </a:r>
          </a:p>
        </p:txBody>
      </p:sp>
      <p:sp>
        <p:nvSpPr>
          <p:cNvPr id="73" name="(ジャイロセンサ)"/>
          <p:cNvSpPr txBox="1"/>
          <p:nvPr/>
        </p:nvSpPr>
        <p:spPr>
          <a:xfrm>
            <a:off x="16018157" y="4518967"/>
            <a:ext cx="3788367" cy="721644"/>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(ジャイロセンサ)</a:t>
            </a:r>
          </a:p>
        </p:txBody>
      </p:sp>
      <p:sp>
        <p:nvSpPr>
          <p:cNvPr id="74" name="スライド番号"/>
          <p:cNvSpPr txBox="1"/>
          <p:nvPr>
            <p:ph type="sldNum" sz="quarter" idx="2"/>
          </p:nvPr>
        </p:nvSpPr>
        <p:spPr>
          <a:xfrm>
            <a:off x="22922026" y="12755778"/>
            <a:ext cx="416154" cy="508001"/>
          </a:xfrm>
          <a:prstGeom prst="rect">
            <a:avLst/>
          </a:prstGeom>
          <a:extLst>
            <a:ext uri="{C572A759-6A51-4108-AA02-DFA0A04FC94B}">
              <ma14:wrappingTextBoxFlag xmlns:ma14="http://schemas.microsoft.com/office/mac/drawingml/2011/main" val="1"/>
            </a:ext>
          </a:extLst>
        </p:spPr>
        <p:txBody>
          <a:bodyPr/>
          <a:lstStyle>
            <a:lvl1pPr>
              <a:defRPr sz="2400">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72"/>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73"/>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69"/>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4" fill="hold">
                                  <p:stCondLst>
                                    <p:cond delay="0"/>
                                  </p:stCondLst>
                                  <p:iterate type="el" backwards="0">
                                    <p:tmAbs val="0"/>
                                  </p:iterate>
                                  <p:childTnLst>
                                    <p:set>
                                      <p:cBhvr>
                                        <p:cTn id="15" fill="hold"/>
                                        <p:tgtEl>
                                          <p:spTgt spid="71"/>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5" fill="hold">
                                  <p:stCondLst>
                                    <p:cond delay="0"/>
                                  </p:stCondLst>
                                  <p:iterate type="el" backwards="0">
                                    <p:tmAbs val="0"/>
                                  </p:iterate>
                                  <p:childTnLst>
                                    <p:set>
                                      <p:cBhvr>
                                        <p:cTn id="18" fill="hold"/>
                                        <p:tgtEl>
                                          <p:spTgt spid="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9" grpId="3"/>
      <p:bldP build="whole" bldLvl="1" animBg="1" rev="0" advAuto="0" spid="72" grpId="1"/>
      <p:bldP build="whole" bldLvl="1" animBg="1" rev="0" advAuto="0" spid="73" grpId="2"/>
      <p:bldP build="whole" bldLvl="1" animBg="1" rev="0" advAuto="0" spid="70" grpId="5"/>
      <p:bldP build="whole" bldLvl="1" animBg="1" rev="0" advAuto="0" spid="71" grpId="4"/>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5"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466" name="カラーセンサの接続"/>
          <p:cNvSpPr txBox="1"/>
          <p:nvPr>
            <p:ph type="title"/>
          </p:nvPr>
        </p:nvSpPr>
        <p:spPr>
          <a:prstGeom prst="rect">
            <a:avLst/>
          </a:prstGeom>
        </p:spPr>
        <p:txBody>
          <a:bodyPr/>
          <a:lstStyle/>
          <a:p>
            <a:pPr/>
            <a:r>
              <a:t>カラーセンサの接続</a:t>
            </a:r>
          </a:p>
        </p:txBody>
      </p:sp>
      <p:sp>
        <p:nvSpPr>
          <p:cNvPr id="467" name="※SPIKEではポートにどのセンサを接続しているか判定しているため、必ずポートBである必要はない"/>
          <p:cNvSpPr txBox="1"/>
          <p:nvPr/>
        </p:nvSpPr>
        <p:spPr>
          <a:xfrm>
            <a:off x="3509959" y="12471078"/>
            <a:ext cx="16294479" cy="6350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2800"/>
            </a:lvl1pPr>
          </a:lstStyle>
          <a:p>
            <a:pPr/>
            <a:r>
              <a:t>※SPIKEではポートにどのセンサを接続しているか判定しているため、必ずポートBである必要はない</a:t>
            </a:r>
          </a:p>
        </p:txBody>
      </p:sp>
      <p:sp>
        <p:nvSpPr>
          <p:cNvPr id="468" name="SPIKEのポートBにカラーセンサを接続"/>
          <p:cNvSpPr txBox="1"/>
          <p:nvPr>
            <p:ph type="body" sz="quarter" idx="1"/>
          </p:nvPr>
        </p:nvSpPr>
        <p:spPr>
          <a:xfrm>
            <a:off x="967565" y="2368550"/>
            <a:ext cx="22448870" cy="1008779"/>
          </a:xfrm>
          <a:prstGeom prst="rect">
            <a:avLst/>
          </a:prstGeom>
        </p:spPr>
        <p:txBody>
          <a:bodyPr/>
          <a:lstStyle/>
          <a:p>
            <a:pPr/>
            <a:r>
              <a:t>SPIKEのポートBにカラーセンサを接続</a:t>
            </a:r>
          </a:p>
        </p:txBody>
      </p:sp>
      <p:sp>
        <p:nvSpPr>
          <p:cNvPr id="469" name="線"/>
          <p:cNvSpPr/>
          <p:nvPr/>
        </p:nvSpPr>
        <p:spPr>
          <a:xfrm>
            <a:off x="-40312" y="1816596"/>
            <a:ext cx="24384001" cy="1"/>
          </a:xfrm>
          <a:prstGeom prst="line">
            <a:avLst/>
          </a:prstGeom>
          <a:ln w="76200">
            <a:solidFill>
              <a:srgbClr val="F4CE1F"/>
            </a:solidFill>
          </a:ln>
        </p:spPr>
        <p:txBody>
          <a:bodyPr lIns="0" tIns="0" rIns="0" bIns="0"/>
          <a:lstStyle/>
          <a:p>
            <a:pPr/>
          </a:p>
        </p:txBody>
      </p:sp>
      <p:grpSp>
        <p:nvGrpSpPr>
          <p:cNvPr id="472" name="グループ"/>
          <p:cNvGrpSpPr/>
          <p:nvPr/>
        </p:nvGrpSpPr>
        <p:grpSpPr>
          <a:xfrm>
            <a:off x="8286239" y="3540224"/>
            <a:ext cx="7730898" cy="8767959"/>
            <a:chOff x="0" y="0"/>
            <a:chExt cx="7730896" cy="8767958"/>
          </a:xfrm>
        </p:grpSpPr>
        <p:pic>
          <p:nvPicPr>
            <p:cNvPr id="470" name="スクリーンショット 2024-07-29 20.48.38.png" descr="スクリーンショット 2024-07-29 20.48.38.png"/>
            <p:cNvPicPr>
              <a:picLocks noChangeAspect="1"/>
            </p:cNvPicPr>
            <p:nvPr/>
          </p:nvPicPr>
          <p:blipFill>
            <a:blip r:embed="rId3">
              <a:extLst/>
            </a:blip>
            <a:stretch>
              <a:fillRect/>
            </a:stretch>
          </p:blipFill>
          <p:spPr>
            <a:xfrm>
              <a:off x="0" y="0"/>
              <a:ext cx="7730897" cy="8758421"/>
            </a:xfrm>
            <a:prstGeom prst="rect">
              <a:avLst/>
            </a:prstGeom>
            <a:ln w="25400" cap="flat">
              <a:noFill/>
              <a:round/>
            </a:ln>
            <a:effectLst/>
          </p:spPr>
        </p:pic>
        <p:sp>
          <p:nvSpPr>
            <p:cNvPr id="471" name="四角形"/>
            <p:cNvSpPr/>
            <p:nvPr/>
          </p:nvSpPr>
          <p:spPr>
            <a:xfrm>
              <a:off x="406023" y="7781545"/>
              <a:ext cx="536615" cy="986414"/>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sp>
        <p:nvSpPr>
          <p:cNvPr id="473" name="コールアウト"/>
          <p:cNvSpPr/>
          <p:nvPr/>
        </p:nvSpPr>
        <p:spPr>
          <a:xfrm>
            <a:off x="13784889" y="8059802"/>
            <a:ext cx="4422559" cy="138344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8537"/>
                </a:moveTo>
                <a:lnTo>
                  <a:pt x="21600" y="8469"/>
                </a:lnTo>
                <a:cubicBezTo>
                  <a:pt x="21600" y="6778"/>
                  <a:pt x="21171" y="5407"/>
                  <a:pt x="20642" y="5407"/>
                </a:cubicBezTo>
                <a:lnTo>
                  <a:pt x="4708" y="5407"/>
                </a:lnTo>
                <a:lnTo>
                  <a:pt x="0" y="0"/>
                </a:lnTo>
                <a:lnTo>
                  <a:pt x="2736" y="11010"/>
                </a:lnTo>
                <a:lnTo>
                  <a:pt x="2736" y="18537"/>
                </a:lnTo>
                <a:cubicBezTo>
                  <a:pt x="2736" y="20229"/>
                  <a:pt x="3165" y="21600"/>
                  <a:pt x="3694" y="21600"/>
                </a:cubicBezTo>
                <a:lnTo>
                  <a:pt x="20642" y="21600"/>
                </a:lnTo>
                <a:cubicBezTo>
                  <a:pt x="21171" y="21600"/>
                  <a:pt x="21600" y="20229"/>
                  <a:pt x="21600" y="18537"/>
                </a:cubicBezTo>
                <a:close/>
              </a:path>
            </a:pathLst>
          </a:custGeom>
          <a:solidFill>
            <a:srgbClr val="FFFFFF"/>
          </a:solidFill>
          <a:ln w="50800">
            <a:solidFill>
              <a:srgbClr val="D6D6D6"/>
            </a:solidFill>
          </a:ln>
        </p:spPr>
        <p:txBody>
          <a:bodyPr lIns="101600" tIns="101600" rIns="101600" bIns="101600" anchor="ctr"/>
          <a:lstStyle/>
          <a:p>
            <a:pPr/>
          </a:p>
        </p:txBody>
      </p:sp>
      <p:sp>
        <p:nvSpPr>
          <p:cNvPr id="474" name="ポートB"/>
          <p:cNvSpPr txBox="1"/>
          <p:nvPr/>
        </p:nvSpPr>
        <p:spPr>
          <a:xfrm>
            <a:off x="15521316" y="8619933"/>
            <a:ext cx="1793545" cy="6096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200">
                <a:latin typeface="ヒラギノ角ゴ ProN W3"/>
                <a:ea typeface="ヒラギノ角ゴ ProN W3"/>
                <a:cs typeface="ヒラギノ角ゴ ProN W3"/>
                <a:sym typeface="ヒラギノ角ゴ ProN W3"/>
              </a:defRPr>
            </a:lvl1pPr>
          </a:lstStyle>
          <a:p>
            <a:pPr/>
            <a:r>
              <a:t>ポートB</a:t>
            </a:r>
          </a:p>
        </p:txBody>
      </p:sp>
      <p:sp>
        <p:nvSpPr>
          <p:cNvPr id="477" name="接続の線"/>
          <p:cNvSpPr/>
          <p:nvPr/>
        </p:nvSpPr>
        <p:spPr>
          <a:xfrm>
            <a:off x="13669692" y="5195206"/>
            <a:ext cx="1035113" cy="2618183"/>
          </a:xfrm>
          <a:custGeom>
            <a:avLst/>
            <a:gdLst/>
            <a:ahLst/>
            <a:cxnLst>
              <a:cxn ang="0">
                <a:pos x="wd2" y="hd2"/>
              </a:cxn>
              <a:cxn ang="5400000">
                <a:pos x="wd2" y="hd2"/>
              </a:cxn>
              <a:cxn ang="10800000">
                <a:pos x="wd2" y="hd2"/>
              </a:cxn>
              <a:cxn ang="16200000">
                <a:pos x="wd2" y="hd2"/>
              </a:cxn>
            </a:cxnLst>
            <a:rect l="0" t="0" r="r" b="b"/>
            <a:pathLst>
              <a:path w="20800" h="21509" fill="norm" stroke="1" extrusionOk="0">
                <a:moveTo>
                  <a:pt x="20726" y="0"/>
                </a:moveTo>
                <a:cubicBezTo>
                  <a:pt x="21600" y="14431"/>
                  <a:pt x="14691" y="21600"/>
                  <a:pt x="0" y="21508"/>
                </a:cubicBezTo>
              </a:path>
            </a:pathLst>
          </a:custGeom>
          <a:ln w="228600">
            <a:solidFill>
              <a:srgbClr val="FF2600"/>
            </a:solidFill>
          </a:ln>
        </p:spPr>
        <p:txBody>
          <a:bodyPr/>
          <a:lstStyle/>
          <a:p>
            <a:pPr/>
          </a:p>
        </p:txBody>
      </p:sp>
      <p:sp>
        <p:nvSpPr>
          <p:cNvPr id="476"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9" name="簡単なアルゴリズム表現を使う…"/>
          <p:cNvSpPr txBox="1"/>
          <p:nvPr/>
        </p:nvSpPr>
        <p:spPr>
          <a:xfrm>
            <a:off x="967565" y="2368550"/>
            <a:ext cx="22448870" cy="10007600"/>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lstStyle>
            <a:lvl1pPr marL="726440" indent="-685800">
              <a:spcBef>
                <a:spcPts val="1400"/>
              </a:spcBef>
              <a:buSzPct val="100000"/>
              <a:buChar char="•"/>
              <a:defRPr sz="4400">
                <a:latin typeface="+mn-lt"/>
                <a:ea typeface="+mn-ea"/>
                <a:cs typeface="+mn-cs"/>
                <a:sym typeface="ヒラギノ角ゴ Pro W3"/>
              </a:defRPr>
            </a:lvl1pPr>
            <a:lvl2pPr marL="1069339" indent="-571499">
              <a:spcBef>
                <a:spcPts val="1400"/>
              </a:spcBef>
              <a:buSzPct val="100000"/>
              <a:buChar char="-"/>
              <a:defRPr sz="4400">
                <a:latin typeface="+mn-lt"/>
                <a:ea typeface="+mn-ea"/>
                <a:cs typeface="+mn-cs"/>
                <a:sym typeface="ヒラギノ角ゴ Pro W3"/>
              </a:defRPr>
            </a:lvl2pPr>
          </a:lstStyle>
          <a:p>
            <a:pPr/>
            <a:r>
              <a:t>簡単なアルゴリズム表現を使う</a:t>
            </a:r>
          </a:p>
          <a:p>
            <a:pPr lvl="1"/>
            <a:r>
              <a:t>カラーセンサで色を読み取り、センターボタンライトの色を変える</a:t>
            </a:r>
          </a:p>
        </p:txBody>
      </p:sp>
      <p:pic>
        <p:nvPicPr>
          <p:cNvPr id="480"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481" name="アルゴリズムを考えよう"/>
          <p:cNvSpPr txBox="1"/>
          <p:nvPr>
            <p:ph type="title"/>
          </p:nvPr>
        </p:nvSpPr>
        <p:spPr>
          <a:prstGeom prst="rect">
            <a:avLst/>
          </a:prstGeom>
        </p:spPr>
        <p:txBody>
          <a:bodyPr/>
          <a:lstStyle/>
          <a:p>
            <a:pPr/>
            <a:r>
              <a:t>アルゴリズムを考えよう</a:t>
            </a:r>
          </a:p>
        </p:txBody>
      </p:sp>
      <p:sp>
        <p:nvSpPr>
          <p:cNvPr id="482"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483"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pic>
        <p:nvPicPr>
          <p:cNvPr id="484" name="スクリーンショット 2024-07-30 19.24.37.png" descr="スクリーンショット 2024-07-30 19.24.37.png"/>
          <p:cNvPicPr>
            <a:picLocks noChangeAspect="1"/>
          </p:cNvPicPr>
          <p:nvPr/>
        </p:nvPicPr>
        <p:blipFill>
          <a:blip r:embed="rId3">
            <a:extLst/>
          </a:blip>
          <a:stretch>
            <a:fillRect/>
          </a:stretch>
        </p:blipFill>
        <p:spPr>
          <a:xfrm>
            <a:off x="2391464" y="4730996"/>
            <a:ext cx="19601072" cy="3724444"/>
          </a:xfrm>
          <a:prstGeom prst="rect">
            <a:avLst/>
          </a:prstGeom>
          <a:ln w="25400"/>
        </p:spPr>
      </p:pic>
      <p:pic>
        <p:nvPicPr>
          <p:cNvPr id="485" name="スクリーンショット 2024-07-30 19.01.32.png" descr="スクリーンショット 2024-07-30 19.01.32.png"/>
          <p:cNvPicPr>
            <a:picLocks noChangeAspect="1"/>
          </p:cNvPicPr>
          <p:nvPr/>
        </p:nvPicPr>
        <p:blipFill>
          <a:blip r:embed="rId4">
            <a:extLst/>
          </a:blip>
          <a:stretch>
            <a:fillRect/>
          </a:stretch>
        </p:blipFill>
        <p:spPr>
          <a:xfrm>
            <a:off x="7078911" y="7985714"/>
            <a:ext cx="5523735" cy="5206663"/>
          </a:xfrm>
          <a:prstGeom prst="rect">
            <a:avLst/>
          </a:prstGeom>
          <a:ln w="25400"/>
        </p:spPr>
      </p:pic>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87" name="スクリーンショット 2024-07-30 19.09.29.png" descr="スクリーンショット 2024-07-30 19.09.29.png"/>
          <p:cNvPicPr>
            <a:picLocks noChangeAspect="1"/>
          </p:cNvPicPr>
          <p:nvPr/>
        </p:nvPicPr>
        <p:blipFill>
          <a:blip r:embed="rId2">
            <a:extLst/>
          </a:blip>
          <a:stretch>
            <a:fillRect/>
          </a:stretch>
        </p:blipFill>
        <p:spPr>
          <a:xfrm>
            <a:off x="4424278" y="3729658"/>
            <a:ext cx="14564757" cy="9703924"/>
          </a:xfrm>
          <a:prstGeom prst="rect">
            <a:avLst/>
          </a:prstGeom>
          <a:ln w="25400"/>
        </p:spPr>
      </p:pic>
      <p:pic>
        <p:nvPicPr>
          <p:cNvPr id="488" name="スクリーンショット 2024-07-19 19.40.31.png" descr="スクリーンショット 2024-07-19 19.40.31.png"/>
          <p:cNvPicPr>
            <a:picLocks noChangeAspect="1"/>
          </p:cNvPicPr>
          <p:nvPr/>
        </p:nvPicPr>
        <p:blipFill>
          <a:blip r:embed="rId3">
            <a:extLst/>
          </a:blip>
          <a:stretch>
            <a:fillRect/>
          </a:stretch>
        </p:blipFill>
        <p:spPr>
          <a:xfrm>
            <a:off x="21727658" y="597032"/>
            <a:ext cx="1999159" cy="897298"/>
          </a:xfrm>
          <a:prstGeom prst="rect">
            <a:avLst/>
          </a:prstGeom>
          <a:ln w="25400"/>
        </p:spPr>
      </p:pic>
      <p:sp>
        <p:nvSpPr>
          <p:cNvPr id="489" name="カラーセンサによる色の認識"/>
          <p:cNvSpPr txBox="1"/>
          <p:nvPr>
            <p:ph type="title"/>
          </p:nvPr>
        </p:nvSpPr>
        <p:spPr>
          <a:prstGeom prst="rect">
            <a:avLst/>
          </a:prstGeom>
        </p:spPr>
        <p:txBody>
          <a:bodyPr/>
          <a:lstStyle/>
          <a:p>
            <a:pPr/>
            <a:r>
              <a:t>カラーセンサによる色の認識</a:t>
            </a:r>
          </a:p>
        </p:txBody>
      </p:sp>
      <p:sp>
        <p:nvSpPr>
          <p:cNvPr id="490" name="角丸四角形"/>
          <p:cNvSpPr/>
          <p:nvPr/>
        </p:nvSpPr>
        <p:spPr>
          <a:xfrm>
            <a:off x="3669030" y="3595543"/>
            <a:ext cx="16075413" cy="9972222"/>
          </a:xfrm>
          <a:prstGeom prst="roundRect">
            <a:avLst>
              <a:gd name="adj" fmla="val 4564"/>
            </a:avLst>
          </a:prstGeom>
          <a:ln w="25400">
            <a:solidFill>
              <a:srgbClr val="919191"/>
            </a:solidFill>
          </a:ln>
        </p:spPr>
        <p:txBody>
          <a:bodyPr lIns="101600" tIns="101600" rIns="101600" bIns="101600" anchor="ctr"/>
          <a:lstStyle/>
          <a:p>
            <a:pPr/>
          </a:p>
        </p:txBody>
      </p:sp>
      <p:sp>
        <p:nvSpPr>
          <p:cNvPr id="491" name="カラーセンサの読み取りによってセンターボタンライトの色を変える"/>
          <p:cNvSpPr txBox="1"/>
          <p:nvPr>
            <p:ph type="body" sz="quarter" idx="1"/>
          </p:nvPr>
        </p:nvSpPr>
        <p:spPr>
          <a:xfrm>
            <a:off x="967565" y="2368550"/>
            <a:ext cx="22448870" cy="1108887"/>
          </a:xfrm>
          <a:prstGeom prst="rect">
            <a:avLst/>
          </a:prstGeom>
        </p:spPr>
        <p:txBody>
          <a:bodyPr/>
          <a:lstStyle>
            <a:lvl1pPr marL="383540" marR="0" indent="-342900" defTabSz="914400">
              <a:spcBef>
                <a:spcPts val="0"/>
              </a:spcBef>
              <a:defRPr>
                <a:uFillTx/>
                <a:latin typeface="ヒラギノ角ゴ ProN W3"/>
                <a:ea typeface="ヒラギノ角ゴ ProN W3"/>
                <a:cs typeface="ヒラギノ角ゴ ProN W3"/>
                <a:sym typeface="ヒラギノ角ゴ ProN W3"/>
              </a:defRPr>
            </a:lvl1pPr>
          </a:lstStyle>
          <a:p>
            <a:pPr/>
            <a:r>
              <a:t>カラーセンサの読み取りによってセンターボタンライトの色を変える</a:t>
            </a:r>
          </a:p>
        </p:txBody>
      </p:sp>
      <p:sp>
        <p:nvSpPr>
          <p:cNvPr id="492"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493" name="スライド番号"/>
          <p:cNvSpPr txBox="1"/>
          <p:nvPr>
            <p:ph type="sldNum" sz="quarter" idx="2"/>
          </p:nvPr>
        </p:nvSpPr>
        <p:spPr>
          <a:xfrm>
            <a:off x="22814943" y="12755778"/>
            <a:ext cx="616409"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494" name="p.76：color_RGB.llsp3"/>
          <p:cNvSpPr txBox="1"/>
          <p:nvPr/>
        </p:nvSpPr>
        <p:spPr>
          <a:xfrm>
            <a:off x="14624524" y="3137396"/>
            <a:ext cx="4486530" cy="60960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p.76：color_RGB.llsp3</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96"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497" name="カラーセンサによる色の認識（Python）"/>
          <p:cNvSpPr txBox="1"/>
          <p:nvPr>
            <p:ph type="title"/>
          </p:nvPr>
        </p:nvSpPr>
        <p:spPr>
          <a:prstGeom prst="rect">
            <a:avLst/>
          </a:prstGeom>
        </p:spPr>
        <p:txBody>
          <a:bodyPr/>
          <a:lstStyle/>
          <a:p>
            <a:pPr/>
            <a:r>
              <a:t>カラーセンサによる色の認識（Python）</a:t>
            </a:r>
          </a:p>
        </p:txBody>
      </p:sp>
      <p:sp>
        <p:nvSpPr>
          <p:cNvPr id="498" name="角丸四角形"/>
          <p:cNvSpPr/>
          <p:nvPr/>
        </p:nvSpPr>
        <p:spPr>
          <a:xfrm>
            <a:off x="3349911" y="3842892"/>
            <a:ext cx="17684178" cy="8386121"/>
          </a:xfrm>
          <a:prstGeom prst="roundRect">
            <a:avLst>
              <a:gd name="adj" fmla="val 5427"/>
            </a:avLst>
          </a:prstGeom>
          <a:ln w="25400">
            <a:solidFill>
              <a:srgbClr val="919191"/>
            </a:solidFill>
          </a:ln>
        </p:spPr>
        <p:txBody>
          <a:bodyPr lIns="101600" tIns="101600" rIns="101600" bIns="101600" anchor="ctr"/>
          <a:lstStyle/>
          <a:p>
            <a:pPr/>
          </a:p>
        </p:txBody>
      </p:sp>
      <p:sp>
        <p:nvSpPr>
          <p:cNvPr id="499" name="カラーセンサの読み取りによってセンターボタンライトの色を変える"/>
          <p:cNvSpPr txBox="1"/>
          <p:nvPr>
            <p:ph type="body" sz="quarter" idx="1"/>
          </p:nvPr>
        </p:nvSpPr>
        <p:spPr>
          <a:xfrm>
            <a:off x="967565" y="2368550"/>
            <a:ext cx="22448870" cy="1108887"/>
          </a:xfrm>
          <a:prstGeom prst="rect">
            <a:avLst/>
          </a:prstGeom>
        </p:spPr>
        <p:txBody>
          <a:bodyPr/>
          <a:lstStyle>
            <a:lvl1pPr marL="383540" marR="0" indent="-342900" defTabSz="914400">
              <a:spcBef>
                <a:spcPts val="0"/>
              </a:spcBef>
              <a:defRPr>
                <a:uFillTx/>
                <a:latin typeface="ヒラギノ角ゴ ProN W3"/>
                <a:ea typeface="ヒラギノ角ゴ ProN W3"/>
                <a:cs typeface="ヒラギノ角ゴ ProN W3"/>
                <a:sym typeface="ヒラギノ角ゴ ProN W3"/>
              </a:defRPr>
            </a:lvl1pPr>
          </a:lstStyle>
          <a:p>
            <a:pPr/>
            <a:r>
              <a:t>カラーセンサの読み取りによってセンターボタンライトの色を変える</a:t>
            </a:r>
          </a:p>
        </p:txBody>
      </p:sp>
      <p:sp>
        <p:nvSpPr>
          <p:cNvPr id="500"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501" name="from hub import port…"/>
          <p:cNvSpPr txBox="1"/>
          <p:nvPr/>
        </p:nvSpPr>
        <p:spPr>
          <a:xfrm>
            <a:off x="5298364" y="4443746"/>
            <a:ext cx="15033936" cy="690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marL="0" marR="0" defTabSz="457200">
              <a:defRPr sz="3800">
                <a:solidFill>
                  <a:srgbClr val="0078CC"/>
                </a:solidFill>
                <a:uFillTx/>
                <a:latin typeface="Menlo Regular"/>
                <a:ea typeface="Menlo Regular"/>
                <a:cs typeface="Menlo Regular"/>
                <a:sym typeface="Menlo Regular"/>
              </a:defRPr>
            </a:pPr>
            <a:r>
              <a:t>from</a:t>
            </a:r>
            <a:r>
              <a:rPr>
                <a:solidFill>
                  <a:srgbClr val="000000"/>
                </a:solidFill>
              </a:rPr>
              <a:t> hub </a:t>
            </a:r>
            <a:r>
              <a:t>import</a:t>
            </a:r>
            <a:r>
              <a:rPr>
                <a:solidFill>
                  <a:srgbClr val="000000"/>
                </a:solidFill>
              </a:rPr>
              <a:t> port</a:t>
            </a:r>
            <a:endParaRPr>
              <a:solidFill>
                <a:srgbClr val="000000"/>
              </a:solidFill>
            </a:endParaRPr>
          </a:p>
          <a:p>
            <a:pPr marL="0" marR="0" defTabSz="457200">
              <a:defRPr sz="3800">
                <a:uFillTx/>
                <a:latin typeface="Menlo Regular"/>
                <a:ea typeface="Menlo Regular"/>
                <a:cs typeface="Menlo Regular"/>
                <a:sym typeface="Menlo Regular"/>
              </a:defRPr>
            </a:pPr>
            <a:r>
              <a:rPr>
                <a:solidFill>
                  <a:srgbClr val="0078CC"/>
                </a:solidFill>
              </a:rPr>
              <a:t>from</a:t>
            </a:r>
            <a:r>
              <a:t> hub </a:t>
            </a:r>
            <a:r>
              <a:rPr>
                <a:solidFill>
                  <a:srgbClr val="0078CC"/>
                </a:solidFill>
              </a:rPr>
              <a:t>import</a:t>
            </a:r>
            <a:r>
              <a:t> light</a:t>
            </a:r>
          </a:p>
          <a:p>
            <a:pPr marL="0" marR="0" defTabSz="457200">
              <a:defRPr sz="3800">
                <a:uFillTx/>
                <a:latin typeface="Menlo Regular"/>
                <a:ea typeface="Menlo Regular"/>
                <a:cs typeface="Menlo Regular"/>
                <a:sym typeface="Menlo Regular"/>
              </a:defRPr>
            </a:pPr>
            <a:r>
              <a:rPr>
                <a:solidFill>
                  <a:srgbClr val="0078CC"/>
                </a:solidFill>
              </a:rPr>
              <a:t>import</a:t>
            </a:r>
            <a:r>
              <a:t> color_sensor</a:t>
            </a:r>
          </a:p>
          <a:p>
            <a:pPr marL="0" marR="0" defTabSz="457200">
              <a:defRPr sz="3800">
                <a:uFillTx/>
                <a:latin typeface="Menlo Regular"/>
                <a:ea typeface="Menlo Regular"/>
                <a:cs typeface="Menlo Regular"/>
                <a:sym typeface="Menlo Regular"/>
              </a:defRPr>
            </a:pPr>
            <a:r>
              <a:rPr>
                <a:solidFill>
                  <a:srgbClr val="0078CC"/>
                </a:solidFill>
              </a:rPr>
              <a:t>import</a:t>
            </a:r>
            <a:r>
              <a:t> color</a:t>
            </a:r>
          </a:p>
          <a:p>
            <a:pPr marL="0" marR="0" defTabSz="457200">
              <a:defRPr sz="3800">
                <a:uFillTx/>
                <a:latin typeface="Menlo Regular"/>
                <a:ea typeface="Menlo Regular"/>
                <a:cs typeface="Menlo Regular"/>
                <a:sym typeface="Menlo Regular"/>
              </a:defRPr>
            </a:pPr>
          </a:p>
          <a:p>
            <a:pPr marL="0" marR="0" defTabSz="457200">
              <a:defRPr sz="3800">
                <a:solidFill>
                  <a:srgbClr val="0078CC"/>
                </a:solidFill>
                <a:uFillTx/>
                <a:latin typeface="Menlo Regular"/>
                <a:ea typeface="Menlo Regular"/>
                <a:cs typeface="Menlo Regular"/>
                <a:sym typeface="Menlo Regular"/>
              </a:defRPr>
            </a:pPr>
            <a:r>
              <a:t>while</a:t>
            </a:r>
            <a:r>
              <a:rPr>
                <a:solidFill>
                  <a:srgbClr val="000000"/>
                </a:solidFill>
              </a:rPr>
              <a:t> </a:t>
            </a:r>
            <a:r>
              <a:t>True</a:t>
            </a:r>
            <a:r>
              <a:rPr>
                <a:solidFill>
                  <a:srgbClr val="000000"/>
                </a:solidFill>
              </a:rPr>
              <a:t>:</a:t>
            </a:r>
            <a:endParaRPr>
              <a:solidFill>
                <a:srgbClr val="000000"/>
              </a:solidFill>
            </a:endParaRPr>
          </a:p>
          <a:p>
            <a:pPr marL="0" marR="0" defTabSz="457200">
              <a:defRPr sz="3800">
                <a:uFillTx/>
                <a:latin typeface="Menlo Regular"/>
                <a:ea typeface="Menlo Regular"/>
                <a:cs typeface="Menlo Regular"/>
                <a:sym typeface="Menlo Regular"/>
              </a:defRPr>
            </a:pPr>
            <a:r>
              <a:t>    </a:t>
            </a:r>
            <a:r>
              <a:rPr>
                <a:solidFill>
                  <a:srgbClr val="0078CC"/>
                </a:solidFill>
              </a:rPr>
              <a:t>if</a:t>
            </a:r>
            <a:r>
              <a:t> color_sensor.color</a:t>
            </a:r>
            <a:r>
              <a:rPr>
                <a:solidFill>
                  <a:srgbClr val="00877B"/>
                </a:solidFill>
              </a:rPr>
              <a:t>(</a:t>
            </a:r>
            <a:r>
              <a:t>port.B</a:t>
            </a:r>
            <a:r>
              <a:rPr>
                <a:solidFill>
                  <a:srgbClr val="00877B"/>
                </a:solidFill>
              </a:rPr>
              <a:t>)</a:t>
            </a:r>
            <a:r>
              <a:t> </a:t>
            </a:r>
            <a:r>
              <a:rPr>
                <a:solidFill>
                  <a:srgbClr val="0078CC"/>
                </a:solidFill>
              </a:rPr>
              <a:t>is</a:t>
            </a:r>
            <a:r>
              <a:t> color.RED:</a:t>
            </a:r>
          </a:p>
          <a:p>
            <a:pPr marL="0" marR="0" defTabSz="457200">
              <a:defRPr sz="3800">
                <a:uFillTx/>
                <a:latin typeface="Menlo Regular"/>
                <a:ea typeface="Menlo Regular"/>
                <a:cs typeface="Menlo Regular"/>
                <a:sym typeface="Menlo Regular"/>
              </a:defRPr>
            </a:pPr>
            <a:r>
              <a:t>        light.color</a:t>
            </a:r>
            <a:r>
              <a:rPr>
                <a:solidFill>
                  <a:srgbClr val="00877B"/>
                </a:solidFill>
              </a:rPr>
              <a:t>(</a:t>
            </a:r>
            <a:r>
              <a:t>light.POWER, color.RED</a:t>
            </a:r>
            <a:r>
              <a:rPr>
                <a:solidFill>
                  <a:srgbClr val="00877B"/>
                </a:solidFill>
              </a:rPr>
              <a:t>)</a:t>
            </a:r>
          </a:p>
          <a:p>
            <a:pPr marL="0" marR="0" defTabSz="457200">
              <a:defRPr sz="3800">
                <a:uFillTx/>
                <a:latin typeface="Menlo Regular"/>
                <a:ea typeface="Menlo Regular"/>
                <a:cs typeface="Menlo Regular"/>
                <a:sym typeface="Menlo Regular"/>
              </a:defRPr>
            </a:pPr>
            <a:r>
              <a:t>    </a:t>
            </a:r>
            <a:r>
              <a:rPr>
                <a:solidFill>
                  <a:srgbClr val="0078CC"/>
                </a:solidFill>
              </a:rPr>
              <a:t>elif</a:t>
            </a:r>
            <a:r>
              <a:t> color_sensor.color</a:t>
            </a:r>
            <a:r>
              <a:rPr>
                <a:solidFill>
                  <a:srgbClr val="00877B"/>
                </a:solidFill>
              </a:rPr>
              <a:t>(</a:t>
            </a:r>
            <a:r>
              <a:t>port.B</a:t>
            </a:r>
            <a:r>
              <a:rPr>
                <a:solidFill>
                  <a:srgbClr val="00877B"/>
                </a:solidFill>
              </a:rPr>
              <a:t>)</a:t>
            </a:r>
            <a:r>
              <a:t> </a:t>
            </a:r>
            <a:r>
              <a:rPr>
                <a:solidFill>
                  <a:srgbClr val="0078CC"/>
                </a:solidFill>
              </a:rPr>
              <a:t>is</a:t>
            </a:r>
            <a:r>
              <a:t> color.GREEN:</a:t>
            </a:r>
          </a:p>
          <a:p>
            <a:pPr marL="0" marR="0" defTabSz="457200">
              <a:defRPr sz="3800">
                <a:uFillTx/>
                <a:latin typeface="Menlo Regular"/>
                <a:ea typeface="Menlo Regular"/>
                <a:cs typeface="Menlo Regular"/>
                <a:sym typeface="Menlo Regular"/>
              </a:defRPr>
            </a:pPr>
            <a:r>
              <a:t>        light.color</a:t>
            </a:r>
            <a:r>
              <a:rPr>
                <a:solidFill>
                  <a:srgbClr val="00877B"/>
                </a:solidFill>
              </a:rPr>
              <a:t>(</a:t>
            </a:r>
            <a:r>
              <a:t>light.POWER, color.GREEN</a:t>
            </a:r>
            <a:r>
              <a:rPr>
                <a:solidFill>
                  <a:srgbClr val="00877B"/>
                </a:solidFill>
              </a:rPr>
              <a:t>)</a:t>
            </a:r>
          </a:p>
          <a:p>
            <a:pPr marL="0" marR="0" defTabSz="457200">
              <a:defRPr sz="3800">
                <a:uFillTx/>
                <a:latin typeface="Menlo Regular"/>
                <a:ea typeface="Menlo Regular"/>
                <a:cs typeface="Menlo Regular"/>
                <a:sym typeface="Menlo Regular"/>
              </a:defRPr>
            </a:pPr>
            <a:r>
              <a:t>    </a:t>
            </a:r>
            <a:r>
              <a:rPr>
                <a:solidFill>
                  <a:srgbClr val="0078CC"/>
                </a:solidFill>
              </a:rPr>
              <a:t>else</a:t>
            </a:r>
            <a:r>
              <a:t>:</a:t>
            </a:r>
          </a:p>
          <a:p>
            <a:pPr marL="0" marR="0" defTabSz="457200">
              <a:defRPr sz="3800">
                <a:uFillTx/>
                <a:latin typeface="Menlo Regular"/>
                <a:ea typeface="Menlo Regular"/>
                <a:cs typeface="Menlo Regular"/>
                <a:sym typeface="Menlo Regular"/>
              </a:defRPr>
            </a:pPr>
            <a:r>
              <a:t>        light.color</a:t>
            </a:r>
            <a:r>
              <a:rPr>
                <a:solidFill>
                  <a:srgbClr val="00877B"/>
                </a:solidFill>
              </a:rPr>
              <a:t>(</a:t>
            </a:r>
            <a:r>
              <a:t>light.POWER, color.BLACK</a:t>
            </a:r>
            <a:r>
              <a:rPr>
                <a:solidFill>
                  <a:srgbClr val="00877B"/>
                </a:solidFill>
              </a:rPr>
              <a:t>)</a:t>
            </a:r>
          </a:p>
        </p:txBody>
      </p:sp>
      <p:grpSp>
        <p:nvGrpSpPr>
          <p:cNvPr id="504" name="グループ"/>
          <p:cNvGrpSpPr/>
          <p:nvPr/>
        </p:nvGrpSpPr>
        <p:grpSpPr>
          <a:xfrm>
            <a:off x="5783303" y="8939662"/>
            <a:ext cx="650378" cy="721643"/>
            <a:chOff x="0" y="0"/>
            <a:chExt cx="650376" cy="721642"/>
          </a:xfrm>
        </p:grpSpPr>
        <p:sp>
          <p:nvSpPr>
            <p:cNvPr id="502"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503" name="4"/>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grpSp>
        <p:nvGrpSpPr>
          <p:cNvPr id="507" name="グループ"/>
          <p:cNvGrpSpPr/>
          <p:nvPr/>
        </p:nvGrpSpPr>
        <p:grpSpPr>
          <a:xfrm>
            <a:off x="4146123" y="7229850"/>
            <a:ext cx="650377" cy="721644"/>
            <a:chOff x="0" y="0"/>
            <a:chExt cx="650376" cy="721642"/>
          </a:xfrm>
        </p:grpSpPr>
        <p:sp>
          <p:nvSpPr>
            <p:cNvPr id="505"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506" name="1"/>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1</a:t>
              </a:r>
            </a:p>
          </p:txBody>
        </p:sp>
      </p:grpSp>
      <p:grpSp>
        <p:nvGrpSpPr>
          <p:cNvPr id="510" name="グループ"/>
          <p:cNvGrpSpPr/>
          <p:nvPr/>
        </p:nvGrpSpPr>
        <p:grpSpPr>
          <a:xfrm>
            <a:off x="7072641" y="8392713"/>
            <a:ext cx="1292725" cy="1587501"/>
            <a:chOff x="0" y="43321"/>
            <a:chExt cx="1292723" cy="1587500"/>
          </a:xfrm>
        </p:grpSpPr>
        <p:sp>
          <p:nvSpPr>
            <p:cNvPr id="508"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509" name="3"/>
            <p:cNvSpPr/>
            <p:nvPr/>
          </p:nvSpPr>
          <p:spPr>
            <a:xfrm>
              <a:off x="22723" y="360821"/>
              <a:ext cx="1270001" cy="1270001"/>
            </a:xfrm>
            <a:prstGeom prst="line">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3</a:t>
              </a:r>
            </a:p>
          </p:txBody>
        </p:sp>
      </p:grpSp>
      <p:grpSp>
        <p:nvGrpSpPr>
          <p:cNvPr id="513" name="グループ"/>
          <p:cNvGrpSpPr/>
          <p:nvPr/>
        </p:nvGrpSpPr>
        <p:grpSpPr>
          <a:xfrm>
            <a:off x="5783303" y="7838444"/>
            <a:ext cx="650378" cy="721644"/>
            <a:chOff x="0" y="0"/>
            <a:chExt cx="650376" cy="721642"/>
          </a:xfrm>
        </p:grpSpPr>
        <p:sp>
          <p:nvSpPr>
            <p:cNvPr id="511"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512" name="2"/>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2</a:t>
              </a:r>
            </a:p>
          </p:txBody>
        </p:sp>
      </p:grpSp>
      <p:grpSp>
        <p:nvGrpSpPr>
          <p:cNvPr id="516" name="グループ"/>
          <p:cNvGrpSpPr/>
          <p:nvPr/>
        </p:nvGrpSpPr>
        <p:grpSpPr>
          <a:xfrm>
            <a:off x="7072641" y="9516383"/>
            <a:ext cx="1280025" cy="1587501"/>
            <a:chOff x="0" y="43321"/>
            <a:chExt cx="1280023" cy="1587500"/>
          </a:xfrm>
        </p:grpSpPr>
        <p:sp>
          <p:nvSpPr>
            <p:cNvPr id="514"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515" name="5"/>
            <p:cNvSpPr/>
            <p:nvPr/>
          </p:nvSpPr>
          <p:spPr>
            <a:xfrm>
              <a:off x="10023" y="360821"/>
              <a:ext cx="1270001" cy="1270001"/>
            </a:xfrm>
            <a:prstGeom prst="line">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5</a:t>
              </a:r>
            </a:p>
          </p:txBody>
        </p:sp>
      </p:grpSp>
      <p:grpSp>
        <p:nvGrpSpPr>
          <p:cNvPr id="520" name="グループ"/>
          <p:cNvGrpSpPr/>
          <p:nvPr/>
        </p:nvGrpSpPr>
        <p:grpSpPr>
          <a:xfrm flipH="1">
            <a:off x="4887666" y="7687110"/>
            <a:ext cx="428822" cy="3565184"/>
            <a:chOff x="0" y="0"/>
            <a:chExt cx="428820" cy="3565182"/>
          </a:xfrm>
        </p:grpSpPr>
        <p:sp>
          <p:nvSpPr>
            <p:cNvPr id="517" name="線"/>
            <p:cNvSpPr/>
            <p:nvPr/>
          </p:nvSpPr>
          <p:spPr>
            <a:xfrm>
              <a:off x="0" y="0"/>
              <a:ext cx="428821" cy="0"/>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518" name="線"/>
            <p:cNvSpPr/>
            <p:nvPr/>
          </p:nvSpPr>
          <p:spPr>
            <a:xfrm flipH="1">
              <a:off x="424061" y="-1"/>
              <a:ext cx="1" cy="3565184"/>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519" name="線"/>
            <p:cNvSpPr/>
            <p:nvPr/>
          </p:nvSpPr>
          <p:spPr>
            <a:xfrm>
              <a:off x="0" y="3527589"/>
              <a:ext cx="428821" cy="1"/>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grpSp>
      <p:sp>
        <p:nvSpPr>
          <p:cNvPr id="521"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522" name="p.77：color_RGB.py"/>
          <p:cNvSpPr txBox="1"/>
          <p:nvPr/>
        </p:nvSpPr>
        <p:spPr>
          <a:xfrm>
            <a:off x="16250124" y="3554191"/>
            <a:ext cx="4065906" cy="6096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p.77：color_RGB.py</a:t>
            </a:r>
          </a:p>
        </p:txBody>
      </p:sp>
      <p:sp>
        <p:nvSpPr>
          <p:cNvPr id="523" name="線"/>
          <p:cNvSpPr/>
          <p:nvPr/>
        </p:nvSpPr>
        <p:spPr>
          <a:xfrm flipV="1">
            <a:off x="5254539" y="7838444"/>
            <a:ext cx="1" cy="3262515"/>
          </a:xfrm>
          <a:prstGeom prst="line">
            <a:avLst/>
          </a:prstGeom>
          <a:ln w="25400">
            <a:solidFill>
              <a:srgbClr val="919191"/>
            </a:solidFill>
            <a:prstDash val="sysDot"/>
            <a:miter lim="400000"/>
          </a:ln>
        </p:spPr>
        <p:txBody>
          <a:bodyPr lIns="0" tIns="0" rIns="0" bIns="0"/>
          <a:lstStyle/>
          <a:p>
            <a:pPr/>
          </a:p>
        </p:txBody>
      </p:sp>
      <p:sp>
        <p:nvSpPr>
          <p:cNvPr id="524" name="線"/>
          <p:cNvSpPr/>
          <p:nvPr/>
        </p:nvSpPr>
        <p:spPr>
          <a:xfrm flipV="1">
            <a:off x="6497384" y="8290123"/>
            <a:ext cx="1" cy="840180"/>
          </a:xfrm>
          <a:prstGeom prst="line">
            <a:avLst/>
          </a:prstGeom>
          <a:ln w="25400">
            <a:solidFill>
              <a:srgbClr val="919191"/>
            </a:solidFill>
            <a:prstDash val="sysDot"/>
            <a:miter lim="400000"/>
          </a:ln>
        </p:spPr>
        <p:txBody>
          <a:bodyPr lIns="0" tIns="0" rIns="0" bIns="0"/>
          <a:lstStyle/>
          <a:p>
            <a:pPr/>
          </a:p>
        </p:txBody>
      </p:sp>
      <p:grpSp>
        <p:nvGrpSpPr>
          <p:cNvPr id="527" name="グループ"/>
          <p:cNvGrpSpPr/>
          <p:nvPr/>
        </p:nvGrpSpPr>
        <p:grpSpPr>
          <a:xfrm>
            <a:off x="7072641" y="10640053"/>
            <a:ext cx="1280025" cy="1587501"/>
            <a:chOff x="0" y="43321"/>
            <a:chExt cx="1280023" cy="1587500"/>
          </a:xfrm>
        </p:grpSpPr>
        <p:sp>
          <p:nvSpPr>
            <p:cNvPr id="525"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526" name="6"/>
            <p:cNvSpPr/>
            <p:nvPr/>
          </p:nvSpPr>
          <p:spPr>
            <a:xfrm>
              <a:off x="10023" y="360821"/>
              <a:ext cx="1270001" cy="1270001"/>
            </a:xfrm>
            <a:prstGeom prst="line">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6</a:t>
              </a:r>
            </a:p>
          </p:txBody>
        </p:sp>
      </p:grpSp>
      <p:sp>
        <p:nvSpPr>
          <p:cNvPr id="528" name="線"/>
          <p:cNvSpPr/>
          <p:nvPr/>
        </p:nvSpPr>
        <p:spPr>
          <a:xfrm flipV="1">
            <a:off x="6517487" y="9464593"/>
            <a:ext cx="1" cy="840181"/>
          </a:xfrm>
          <a:prstGeom prst="line">
            <a:avLst/>
          </a:prstGeom>
          <a:ln w="25400">
            <a:solidFill>
              <a:srgbClr val="919191"/>
            </a:solidFill>
            <a:prstDash val="sysDot"/>
            <a:miter lim="400000"/>
          </a:ln>
        </p:spPr>
        <p:txBody>
          <a:bodyPr lIns="0" tIns="0" rIns="0" bIns="0"/>
          <a:lstStyle/>
          <a:p>
            <a:pP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30"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531"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532" name="■カラーセンサによるライントレース"/>
          <p:cNvSpPr txBox="1"/>
          <p:nvPr/>
        </p:nvSpPr>
        <p:spPr>
          <a:xfrm>
            <a:off x="990229" y="2063750"/>
            <a:ext cx="22403542" cy="10998200"/>
          </a:xfrm>
          <a:prstGeom prst="rect">
            <a:avLst/>
          </a:prstGeom>
          <a:ln w="25400">
            <a:miter lim="400000"/>
          </a:ln>
          <a:effectLst>
            <a:outerShdw sx="100000" sy="100000" kx="0" ky="0" algn="b" rotWithShape="0" blurRad="254000" dist="152400" dir="2700000">
              <a:srgbClr val="FFFFFF">
                <a:alpha val="75000"/>
              </a:srgbClr>
            </a:outerShdw>
          </a:effectLst>
          <a:extLst>
            <a:ext uri="{C572A759-6A51-4108-AA02-DFA0A04FC94B}">
              <ma14:wrappingTextBoxFlag xmlns:ma14="http://schemas.microsoft.com/office/mac/drawingml/2011/main" val="1"/>
            </a:ext>
          </a:extLst>
        </p:spPr>
        <p:txBody>
          <a:bodyPr lIns="101600" tIns="101600" rIns="101600" bIns="101600" anchor="ctr"/>
          <a:lstStyle/>
          <a:p>
            <a:pPr>
              <a:defRPr sz="4600">
                <a:uFill>
                  <a:solidFill>
                    <a:srgbClr val="FF6A00"/>
                  </a:solidFill>
                </a:uFill>
                <a:latin typeface="+mj-lt"/>
                <a:ea typeface="+mj-ea"/>
                <a:cs typeface="+mj-cs"/>
                <a:sym typeface="ヒラギノ角ゴ Pro W6"/>
              </a:defRPr>
            </a:pPr>
          </a:p>
          <a:p>
            <a:pPr lvl="2" indent="497839">
              <a:defRPr sz="4600">
                <a:uFill>
                  <a:solidFill>
                    <a:srgbClr val="FF6A00"/>
                  </a:solidFill>
                </a:uFill>
                <a:latin typeface="+mj-lt"/>
                <a:ea typeface="+mj-ea"/>
                <a:cs typeface="+mj-cs"/>
                <a:sym typeface="ヒラギノ角ゴ Pro W6"/>
              </a:defRPr>
            </a:pPr>
            <a:r>
              <a:t>■カラーセンサによるライントレース</a:t>
            </a:r>
          </a:p>
          <a:p>
            <a:pPr>
              <a:defRPr sz="4600">
                <a:uFill>
                  <a:solidFill>
                    <a:srgbClr val="FF6A00"/>
                  </a:solidFill>
                </a:uFill>
                <a:latin typeface="+mj-lt"/>
                <a:ea typeface="+mj-ea"/>
                <a:cs typeface="+mj-cs"/>
                <a:sym typeface="ヒラギノ角ゴ Pro W6"/>
              </a:defRPr>
            </a:pPr>
          </a:p>
        </p:txBody>
      </p:sp>
      <p:sp>
        <p:nvSpPr>
          <p:cNvPr id="533" name="スライド番号"/>
          <p:cNvSpPr txBox="1"/>
          <p:nvPr>
            <p:ph type="sldNum" sz="quarter" idx="2"/>
          </p:nvPr>
        </p:nvSpPr>
        <p:spPr>
          <a:xfrm>
            <a:off x="23015734" y="12755778"/>
            <a:ext cx="617627"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35"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grpSp>
        <p:nvGrpSpPr>
          <p:cNvPr id="538" name="グループ"/>
          <p:cNvGrpSpPr/>
          <p:nvPr/>
        </p:nvGrpSpPr>
        <p:grpSpPr>
          <a:xfrm>
            <a:off x="12261223" y="5093925"/>
            <a:ext cx="4805879" cy="7259191"/>
            <a:chOff x="0" y="0"/>
            <a:chExt cx="4805877" cy="7259189"/>
          </a:xfrm>
        </p:grpSpPr>
        <p:sp>
          <p:nvSpPr>
            <p:cNvPr id="550" name="接続の線"/>
            <p:cNvSpPr/>
            <p:nvPr/>
          </p:nvSpPr>
          <p:spPr>
            <a:xfrm>
              <a:off x="-1" y="0"/>
              <a:ext cx="4805879" cy="4987826"/>
            </a:xfrm>
            <a:custGeom>
              <a:avLst/>
              <a:gdLst/>
              <a:ahLst/>
              <a:cxnLst>
                <a:cxn ang="0">
                  <a:pos x="wd2" y="hd2"/>
                </a:cxn>
                <a:cxn ang="5400000">
                  <a:pos x="wd2" y="hd2"/>
                </a:cxn>
                <a:cxn ang="10800000">
                  <a:pos x="wd2" y="hd2"/>
                </a:cxn>
                <a:cxn ang="16200000">
                  <a:pos x="wd2" y="hd2"/>
                </a:cxn>
              </a:cxnLst>
              <a:rect l="0" t="0" r="r" b="b"/>
              <a:pathLst>
                <a:path w="21149" h="21600" fill="norm" stroke="1" extrusionOk="0">
                  <a:moveTo>
                    <a:pt x="22" y="21600"/>
                  </a:moveTo>
                  <a:cubicBezTo>
                    <a:pt x="-451" y="8223"/>
                    <a:pt x="6591" y="1023"/>
                    <a:pt x="21149" y="0"/>
                  </a:cubicBezTo>
                </a:path>
              </a:pathLst>
            </a:custGeom>
            <a:noFill/>
            <a:ln w="355600" cap="flat">
              <a:solidFill>
                <a:srgbClr val="53585F"/>
              </a:solidFill>
              <a:prstDash val="solid"/>
              <a:miter lim="400000"/>
            </a:ln>
            <a:effectLst/>
          </p:spPr>
          <p:txBody>
            <a:bodyPr/>
            <a:lstStyle/>
            <a:p>
              <a:pPr/>
            </a:p>
          </p:txBody>
        </p:sp>
        <p:sp>
          <p:nvSpPr>
            <p:cNvPr id="537" name="線"/>
            <p:cNvSpPr/>
            <p:nvPr/>
          </p:nvSpPr>
          <p:spPr>
            <a:xfrm>
              <a:off x="31" y="4942712"/>
              <a:ext cx="1" cy="2316478"/>
            </a:xfrm>
            <a:prstGeom prst="line">
              <a:avLst/>
            </a:prstGeom>
            <a:noFill/>
            <a:ln w="355600" cap="flat">
              <a:solidFill>
                <a:srgbClr val="53585F"/>
              </a:solidFill>
              <a:prstDash val="solid"/>
              <a:miter lim="400000"/>
            </a:ln>
            <a:effectLst/>
          </p:spPr>
          <p:txBody>
            <a:bodyPr wrap="square" lIns="101600" tIns="101600" rIns="101600" bIns="101600" numCol="1" anchor="ctr">
              <a:noAutofit/>
            </a:bodyPr>
            <a:lstStyle/>
            <a:p>
              <a:pPr/>
            </a:p>
          </p:txBody>
        </p:sp>
      </p:grpSp>
      <p:sp>
        <p:nvSpPr>
          <p:cNvPr id="539" name="ライントレースの考え方"/>
          <p:cNvSpPr txBox="1"/>
          <p:nvPr>
            <p:ph type="title"/>
          </p:nvPr>
        </p:nvSpPr>
        <p:spPr>
          <a:prstGeom prst="rect">
            <a:avLst/>
          </a:prstGeom>
        </p:spPr>
        <p:txBody>
          <a:bodyPr/>
          <a:lstStyle/>
          <a:p>
            <a:pPr/>
            <a:r>
              <a:t>ライントレースの考え方</a:t>
            </a:r>
          </a:p>
        </p:txBody>
      </p:sp>
      <p:sp>
        <p:nvSpPr>
          <p:cNvPr id="540" name="カラーセンサの”反射光の強さ”を利用して白と黒に判別…"/>
          <p:cNvSpPr txBox="1"/>
          <p:nvPr>
            <p:ph type="body" sz="quarter" idx="1"/>
          </p:nvPr>
        </p:nvSpPr>
        <p:spPr>
          <a:xfrm>
            <a:off x="967565" y="2368550"/>
            <a:ext cx="22448870" cy="2529300"/>
          </a:xfrm>
          <a:prstGeom prst="rect">
            <a:avLst/>
          </a:prstGeom>
        </p:spPr>
        <p:txBody>
          <a:bodyPr/>
          <a:lstStyle/>
          <a:p>
            <a:pPr/>
            <a:r>
              <a:t>カラーセンサの”反射光の強さ”を利用して白と黒に判別</a:t>
            </a:r>
          </a:p>
          <a:p>
            <a:pPr/>
            <a:r>
              <a:t>白(明るい)ところでは右旋回，黒(暗い)ところでは左旋回</a:t>
            </a:r>
          </a:p>
        </p:txBody>
      </p:sp>
      <p:sp>
        <p:nvSpPr>
          <p:cNvPr id="541"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542" name="白いところ→右旋回"/>
          <p:cNvSpPr txBox="1"/>
          <p:nvPr/>
        </p:nvSpPr>
        <p:spPr>
          <a:xfrm>
            <a:off x="6334759" y="8107040"/>
            <a:ext cx="4411981" cy="721644"/>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白いところ→右旋回</a:t>
            </a:r>
          </a:p>
        </p:txBody>
      </p:sp>
      <p:sp>
        <p:nvSpPr>
          <p:cNvPr id="543" name="黒いところ→左旋回"/>
          <p:cNvSpPr txBox="1"/>
          <p:nvPr/>
        </p:nvSpPr>
        <p:spPr>
          <a:xfrm>
            <a:off x="8036559" y="6080786"/>
            <a:ext cx="4411981" cy="721644"/>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黒いところ→左旋回</a:t>
            </a:r>
          </a:p>
        </p:txBody>
      </p:sp>
      <p:sp>
        <p:nvSpPr>
          <p:cNvPr id="551" name="接続の線"/>
          <p:cNvSpPr/>
          <p:nvPr/>
        </p:nvSpPr>
        <p:spPr>
          <a:xfrm>
            <a:off x="10898682" y="8325722"/>
            <a:ext cx="1239139" cy="11720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57" y="8042"/>
                  <a:pt x="7457" y="842"/>
                  <a:pt x="21600" y="0"/>
                </a:cubicBezTo>
              </a:path>
            </a:pathLst>
          </a:custGeom>
          <a:ln w="76200">
            <a:solidFill>
              <a:srgbClr val="005493"/>
            </a:solidFill>
            <a:miter lim="400000"/>
            <a:tailEnd type="triangle"/>
          </a:ln>
        </p:spPr>
        <p:txBody>
          <a:bodyPr/>
          <a:lstStyle/>
          <a:p>
            <a:pPr/>
          </a:p>
        </p:txBody>
      </p:sp>
      <p:sp>
        <p:nvSpPr>
          <p:cNvPr id="552" name="接続の線"/>
          <p:cNvSpPr/>
          <p:nvPr/>
        </p:nvSpPr>
        <p:spPr>
          <a:xfrm>
            <a:off x="10860589" y="6977648"/>
            <a:ext cx="1239140" cy="11720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1343" y="8042"/>
                  <a:pt x="14143" y="842"/>
                  <a:pt x="0" y="0"/>
                </a:cubicBezTo>
              </a:path>
            </a:pathLst>
          </a:custGeom>
          <a:ln w="76200">
            <a:solidFill>
              <a:srgbClr val="005493"/>
            </a:solidFill>
            <a:miter lim="400000"/>
            <a:tailEnd type="triangle"/>
          </a:ln>
        </p:spPr>
        <p:txBody>
          <a:bodyPr/>
          <a:lstStyle/>
          <a:p>
            <a:pPr/>
          </a:p>
        </p:txBody>
      </p:sp>
      <p:sp>
        <p:nvSpPr>
          <p:cNvPr id="546"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grpSp>
        <p:nvGrpSpPr>
          <p:cNvPr id="549" name="グループ"/>
          <p:cNvGrpSpPr/>
          <p:nvPr/>
        </p:nvGrpSpPr>
        <p:grpSpPr>
          <a:xfrm>
            <a:off x="9593824" y="8747789"/>
            <a:ext cx="4138650" cy="4294564"/>
            <a:chOff x="0" y="0"/>
            <a:chExt cx="4138648" cy="4294563"/>
          </a:xfrm>
        </p:grpSpPr>
        <p:sp>
          <p:nvSpPr>
            <p:cNvPr id="547" name="四角形"/>
            <p:cNvSpPr/>
            <p:nvPr/>
          </p:nvSpPr>
          <p:spPr>
            <a:xfrm rot="19800000">
              <a:off x="1703836" y="1590411"/>
              <a:ext cx="1009649" cy="1704270"/>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pic>
          <p:nvPicPr>
            <p:cNvPr id="548" name="SPIKE_BaseBotTopNew.gif" descr="SPIKE_BaseBotTopNew.gif"/>
            <p:cNvPicPr>
              <a:picLocks noChangeAspect="1"/>
            </p:cNvPicPr>
            <p:nvPr/>
          </p:nvPicPr>
          <p:blipFill>
            <a:blip r:embed="rId3">
              <a:extLst/>
            </a:blip>
            <a:srcRect l="35752" t="15620" r="44628" b="37589"/>
            <a:stretch>
              <a:fillRect/>
            </a:stretch>
          </p:blipFill>
          <p:spPr>
            <a:xfrm rot="19802510">
              <a:off x="631838" y="497392"/>
              <a:ext cx="2874972" cy="3299779"/>
            </a:xfrm>
            <a:prstGeom prst="rect">
              <a:avLst/>
            </a:prstGeom>
            <a:ln w="25400" cap="flat">
              <a:noFill/>
              <a:round/>
            </a:ln>
            <a:effectLst/>
          </p:spPr>
        </p:pic>
      </p:gr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54"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555" name="ライントレースのPAD"/>
          <p:cNvSpPr txBox="1"/>
          <p:nvPr>
            <p:ph type="title"/>
          </p:nvPr>
        </p:nvSpPr>
        <p:spPr>
          <a:prstGeom prst="rect">
            <a:avLst/>
          </a:prstGeom>
        </p:spPr>
        <p:txBody>
          <a:bodyPr/>
          <a:lstStyle/>
          <a:p>
            <a:pPr/>
            <a:r>
              <a:t>ライントレースのPAD</a:t>
            </a:r>
          </a:p>
        </p:txBody>
      </p:sp>
      <p:sp>
        <p:nvSpPr>
          <p:cNvPr id="556" name="白(明るい)ところでは右旋回，黒(暗い)ところでは左旋回"/>
          <p:cNvSpPr txBox="1"/>
          <p:nvPr>
            <p:ph type="body" sz="quarter" idx="1"/>
          </p:nvPr>
        </p:nvSpPr>
        <p:spPr>
          <a:xfrm>
            <a:off x="967565" y="2368550"/>
            <a:ext cx="22448870" cy="897297"/>
          </a:xfrm>
          <a:prstGeom prst="rect">
            <a:avLst/>
          </a:prstGeom>
        </p:spPr>
        <p:txBody>
          <a:bodyPr/>
          <a:lstStyle/>
          <a:p>
            <a:pPr/>
            <a:r>
              <a:t>白(明るい)ところでは右旋回，黒(暗い)ところでは左旋回</a:t>
            </a:r>
          </a:p>
        </p:txBody>
      </p:sp>
      <p:sp>
        <p:nvSpPr>
          <p:cNvPr id="557" name="線"/>
          <p:cNvSpPr/>
          <p:nvPr/>
        </p:nvSpPr>
        <p:spPr>
          <a:xfrm>
            <a:off x="-40312" y="1816596"/>
            <a:ext cx="24384001" cy="1"/>
          </a:xfrm>
          <a:prstGeom prst="line">
            <a:avLst/>
          </a:prstGeom>
          <a:ln w="76200">
            <a:solidFill>
              <a:srgbClr val="F4CE1F"/>
            </a:solidFill>
          </a:ln>
        </p:spPr>
        <p:txBody>
          <a:bodyPr lIns="0" tIns="0" rIns="0" bIns="0"/>
          <a:lstStyle/>
          <a:p>
            <a:pPr/>
          </a:p>
        </p:txBody>
      </p:sp>
      <p:grpSp>
        <p:nvGrpSpPr>
          <p:cNvPr id="560" name="グループ"/>
          <p:cNvGrpSpPr/>
          <p:nvPr/>
        </p:nvGrpSpPr>
        <p:grpSpPr>
          <a:xfrm>
            <a:off x="5957693" y="8252250"/>
            <a:ext cx="6661464" cy="4128232"/>
            <a:chOff x="-1168400" y="0"/>
            <a:chExt cx="6661463" cy="4128230"/>
          </a:xfrm>
        </p:grpSpPr>
        <p:sp>
          <p:nvSpPr>
            <p:cNvPr id="558" name="線"/>
            <p:cNvSpPr/>
            <p:nvPr/>
          </p:nvSpPr>
          <p:spPr>
            <a:xfrm>
              <a:off x="-1168400" y="1827322"/>
              <a:ext cx="6661464" cy="1957"/>
            </a:xfrm>
            <a:prstGeom prst="line">
              <a:avLst/>
            </a:prstGeom>
            <a:noFill/>
            <a:ln w="50800" cap="flat">
              <a:solidFill>
                <a:srgbClr val="53585F"/>
              </a:solidFill>
              <a:prstDash val="sysDot"/>
              <a:miter lim="400000"/>
            </a:ln>
            <a:effectLst/>
          </p:spPr>
          <p:txBody>
            <a:bodyPr wrap="square" lIns="0" tIns="0" rIns="0" bIns="0" numCol="1" anchor="t">
              <a:noAutofit/>
            </a:bodyPr>
            <a:lstStyle/>
            <a:p>
              <a:pPr marL="0" marR="0" defTabSz="914400">
                <a:defRPr sz="2400">
                  <a:uFillTx/>
                  <a:latin typeface="ヒラギノ角ゴ ProN W3"/>
                  <a:ea typeface="ヒラギノ角ゴ ProN W3"/>
                  <a:cs typeface="ヒラギノ角ゴ ProN W3"/>
                  <a:sym typeface="ヒラギノ角ゴ ProN W3"/>
                </a:defRPr>
              </a:pPr>
            </a:p>
          </p:txBody>
        </p:sp>
        <p:sp>
          <p:nvSpPr>
            <p:cNvPr id="559" name="線"/>
            <p:cNvSpPr/>
            <p:nvPr/>
          </p:nvSpPr>
          <p:spPr>
            <a:xfrm>
              <a:off x="2442774" y="0"/>
              <a:ext cx="1956" cy="4128231"/>
            </a:xfrm>
            <a:prstGeom prst="line">
              <a:avLst/>
            </a:prstGeom>
            <a:noFill/>
            <a:ln w="50800" cap="flat">
              <a:solidFill>
                <a:srgbClr val="53585F"/>
              </a:solidFill>
              <a:prstDash val="sysDot"/>
              <a:miter lim="400000"/>
            </a:ln>
            <a:effectLst/>
          </p:spPr>
          <p:txBody>
            <a:bodyPr wrap="square" lIns="0" tIns="0" rIns="0" bIns="0" numCol="1" anchor="t">
              <a:noAutofit/>
            </a:bodyPr>
            <a:lstStyle/>
            <a:p>
              <a:pPr marL="0" marR="0" defTabSz="914400">
                <a:defRPr sz="2400">
                  <a:uFillTx/>
                  <a:latin typeface="ヒラギノ角ゴ ProN W3"/>
                  <a:ea typeface="ヒラギノ角ゴ ProN W3"/>
                  <a:cs typeface="ヒラギノ角ゴ ProN W3"/>
                  <a:sym typeface="ヒラギノ角ゴ ProN W3"/>
                </a:defRPr>
              </a:pPr>
            </a:p>
          </p:txBody>
        </p:sp>
      </p:grpSp>
      <p:sp>
        <p:nvSpPr>
          <p:cNvPr id="561" name="グループ"/>
          <p:cNvSpPr/>
          <p:nvPr/>
        </p:nvSpPr>
        <p:spPr>
          <a:xfrm flipV="1">
            <a:off x="7334841" y="9524598"/>
            <a:ext cx="1584" cy="1139923"/>
          </a:xfrm>
          <a:prstGeom prst="line">
            <a:avLst/>
          </a:prstGeom>
          <a:ln w="101600">
            <a:solidFill>
              <a:srgbClr val="00D100"/>
            </a:solidFill>
            <a:tailEnd type="triangle"/>
          </a:ln>
        </p:spPr>
        <p:txBody>
          <a:bodyPr lIns="0" tIns="0" rIns="0" bIns="0"/>
          <a:lstStyle/>
          <a:p>
            <a:pPr marL="0" marR="0" defTabSz="914400">
              <a:defRPr sz="2400">
                <a:uFillTx/>
                <a:latin typeface="ヒラギノ角ゴ ProN W3"/>
                <a:ea typeface="ヒラギノ角ゴ ProN W3"/>
                <a:cs typeface="ヒラギノ角ゴ ProN W3"/>
                <a:sym typeface="ヒラギノ角ゴ ProN W3"/>
              </a:defRPr>
            </a:pPr>
          </a:p>
        </p:txBody>
      </p:sp>
      <p:sp>
        <p:nvSpPr>
          <p:cNvPr id="562" name="円形"/>
          <p:cNvSpPr/>
          <p:nvPr/>
        </p:nvSpPr>
        <p:spPr>
          <a:xfrm>
            <a:off x="11252200" y="9949154"/>
            <a:ext cx="290810" cy="290811"/>
          </a:xfrm>
          <a:prstGeom prst="ellipse">
            <a:avLst/>
          </a:prstGeom>
          <a:solidFill>
            <a:srgbClr val="FF2600"/>
          </a:solidFill>
          <a:ln w="12700">
            <a:miter lim="400000"/>
          </a:ln>
        </p:spPr>
        <p:txBody>
          <a:bodyPr lIns="101600" tIns="101600" rIns="101600" bIns="101600" anchor="ctr"/>
          <a:lstStyle/>
          <a:p>
            <a:pPr/>
          </a:p>
        </p:txBody>
      </p:sp>
      <p:sp>
        <p:nvSpPr>
          <p:cNvPr id="563" name="回転中心"/>
          <p:cNvSpPr txBox="1"/>
          <p:nvPr/>
        </p:nvSpPr>
        <p:spPr>
          <a:xfrm>
            <a:off x="12253748" y="8838459"/>
            <a:ext cx="1922781" cy="609600"/>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200">
                <a:latin typeface="ヒラギノ角ゴ ProN W3"/>
                <a:ea typeface="ヒラギノ角ゴ ProN W3"/>
                <a:cs typeface="ヒラギノ角ゴ ProN W3"/>
                <a:sym typeface="ヒラギノ角ゴ ProN W3"/>
              </a:defRPr>
            </a:lvl1pPr>
          </a:lstStyle>
          <a:p>
            <a:pPr/>
            <a:r>
              <a:t>回転中心</a:t>
            </a:r>
          </a:p>
        </p:txBody>
      </p:sp>
      <p:sp>
        <p:nvSpPr>
          <p:cNvPr id="564" name="線"/>
          <p:cNvSpPr/>
          <p:nvPr/>
        </p:nvSpPr>
        <p:spPr>
          <a:xfrm>
            <a:off x="10429864" y="9114399"/>
            <a:ext cx="1935481" cy="94996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15797" y="0"/>
                </a:lnTo>
                <a:lnTo>
                  <a:pt x="21600" y="0"/>
                </a:lnTo>
              </a:path>
            </a:pathLst>
          </a:custGeom>
          <a:ln w="50800">
            <a:solidFill>
              <a:srgbClr val="FF2600"/>
            </a:solidFill>
            <a:prstDash val="sysDot"/>
            <a:miter lim="400000"/>
            <a:headEnd type="triangle"/>
          </a:ln>
        </p:spPr>
        <p:txBody>
          <a:bodyPr lIns="0" tIns="0" rIns="0" bIns="0"/>
          <a:lstStyle/>
          <a:p>
            <a:pPr/>
          </a:p>
        </p:txBody>
      </p:sp>
      <p:sp>
        <p:nvSpPr>
          <p:cNvPr id="565" name="グループ"/>
          <p:cNvSpPr/>
          <p:nvPr/>
        </p:nvSpPr>
        <p:spPr>
          <a:xfrm>
            <a:off x="7020923" y="11347891"/>
            <a:ext cx="1270001" cy="1270001"/>
          </a:xfrm>
          <a:prstGeom prst="line">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lgn="ctr">
              <a:lnSpc>
                <a:spcPct val="60000"/>
              </a:lnSpc>
              <a:defRPr sz="2800">
                <a:latin typeface="ヒラギノ角ゴ ProN W3"/>
                <a:ea typeface="ヒラギノ角ゴ ProN W3"/>
                <a:cs typeface="ヒラギノ角ゴ ProN W3"/>
                <a:sym typeface="ヒラギノ角ゴ ProN W3"/>
              </a:defRPr>
            </a:pPr>
            <a:r>
              <a:t>モータC</a:t>
            </a:r>
          </a:p>
          <a:p>
            <a:pPr algn="ctr">
              <a:lnSpc>
                <a:spcPct val="60000"/>
              </a:lnSpc>
              <a:defRPr sz="2800">
                <a:latin typeface="ヒラギノ角ゴ ProN W3"/>
                <a:ea typeface="ヒラギノ角ゴ ProN W3"/>
                <a:cs typeface="ヒラギノ角ゴ ProN W3"/>
                <a:sym typeface="ヒラギノ角ゴ ProN W3"/>
              </a:defRPr>
            </a:pPr>
            <a:r>
              <a:t>順方向に回転</a:t>
            </a:r>
          </a:p>
        </p:txBody>
      </p:sp>
      <p:sp>
        <p:nvSpPr>
          <p:cNvPr id="566" name="グループ"/>
          <p:cNvSpPr/>
          <p:nvPr/>
        </p:nvSpPr>
        <p:spPr>
          <a:xfrm>
            <a:off x="12191999" y="11347891"/>
            <a:ext cx="1270001" cy="1270001"/>
          </a:xfrm>
          <a:prstGeom prst="line">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lgn="ctr">
              <a:lnSpc>
                <a:spcPct val="60000"/>
              </a:lnSpc>
              <a:defRPr sz="2800">
                <a:latin typeface="ヒラギノ角ゴ ProN W3"/>
                <a:ea typeface="ヒラギノ角ゴ ProN W3"/>
                <a:cs typeface="ヒラギノ角ゴ ProN W3"/>
                <a:sym typeface="ヒラギノ角ゴ ProN W3"/>
              </a:defRPr>
            </a:pPr>
            <a:r>
              <a:t>モータD</a:t>
            </a:r>
          </a:p>
          <a:p>
            <a:pPr algn="ctr">
              <a:lnSpc>
                <a:spcPct val="60000"/>
              </a:lnSpc>
              <a:defRPr sz="2800">
                <a:latin typeface="ヒラギノ角ゴ ProN W3"/>
                <a:ea typeface="ヒラギノ角ゴ ProN W3"/>
                <a:cs typeface="ヒラギノ角ゴ ProN W3"/>
                <a:sym typeface="ヒラギノ角ゴ ProN W3"/>
              </a:defRPr>
            </a:pPr>
            <a:r>
              <a:t>停止(パワー0)</a:t>
            </a:r>
          </a:p>
        </p:txBody>
      </p:sp>
      <p:sp>
        <p:nvSpPr>
          <p:cNvPr id="567" name="角丸四角形"/>
          <p:cNvSpPr/>
          <p:nvPr/>
        </p:nvSpPr>
        <p:spPr>
          <a:xfrm>
            <a:off x="4451742" y="7984057"/>
            <a:ext cx="18493077" cy="4664619"/>
          </a:xfrm>
          <a:prstGeom prst="roundRect">
            <a:avLst>
              <a:gd name="adj" fmla="val 15978"/>
            </a:avLst>
          </a:prstGeom>
          <a:ln w="25400">
            <a:solidFill>
              <a:srgbClr val="000000"/>
            </a:solidFill>
          </a:ln>
        </p:spPr>
        <p:txBody>
          <a:bodyPr lIns="101600" tIns="101600" rIns="101600" bIns="101600" anchor="ctr"/>
          <a:lstStyle/>
          <a:p>
            <a:pPr/>
          </a:p>
        </p:txBody>
      </p:sp>
      <p:sp>
        <p:nvSpPr>
          <p:cNvPr id="568" name="右回転しながら少し前に進むには："/>
          <p:cNvSpPr txBox="1"/>
          <p:nvPr/>
        </p:nvSpPr>
        <p:spPr>
          <a:xfrm>
            <a:off x="5488122" y="7632747"/>
            <a:ext cx="7612381" cy="660401"/>
          </a:xfrm>
          <a:prstGeom prst="rect">
            <a:avLst/>
          </a:prstGeom>
          <a:solidFill>
            <a:srgbClr val="FFFFFF"/>
          </a:solidFill>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ctr"/>
          </a:lstStyle>
          <a:p>
            <a:pPr/>
            <a:r>
              <a:t>右回転しながら少し前に進むには：</a:t>
            </a:r>
          </a:p>
        </p:txBody>
      </p:sp>
      <p:sp>
        <p:nvSpPr>
          <p:cNvPr id="569" name="線"/>
          <p:cNvSpPr/>
          <p:nvPr/>
        </p:nvSpPr>
        <p:spPr>
          <a:xfrm flipH="1">
            <a:off x="13304385" y="10316366"/>
            <a:ext cx="1469174" cy="1"/>
          </a:xfrm>
          <a:prstGeom prst="line">
            <a:avLst/>
          </a:prstGeom>
          <a:ln w="50800">
            <a:solidFill>
              <a:srgbClr val="FF2600"/>
            </a:solidFill>
            <a:headEnd type="triangle"/>
          </a:ln>
        </p:spPr>
        <p:txBody>
          <a:bodyPr lIns="0" tIns="0" rIns="0" bIns="0"/>
          <a:lstStyle/>
          <a:p>
            <a:pPr/>
          </a:p>
        </p:txBody>
      </p:sp>
      <p:sp>
        <p:nvSpPr>
          <p:cNvPr id="570"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grpSp>
        <p:nvGrpSpPr>
          <p:cNvPr id="576" name="グループ"/>
          <p:cNvGrpSpPr/>
          <p:nvPr/>
        </p:nvGrpSpPr>
        <p:grpSpPr>
          <a:xfrm>
            <a:off x="8124428" y="8504026"/>
            <a:ext cx="2847063" cy="3181067"/>
            <a:chOff x="0" y="0"/>
            <a:chExt cx="2847062" cy="3181065"/>
          </a:xfrm>
        </p:grpSpPr>
        <p:grpSp>
          <p:nvGrpSpPr>
            <p:cNvPr id="574" name="グループ"/>
            <p:cNvGrpSpPr/>
            <p:nvPr/>
          </p:nvGrpSpPr>
          <p:grpSpPr>
            <a:xfrm>
              <a:off x="529588" y="1026482"/>
              <a:ext cx="1787921" cy="1740604"/>
              <a:chOff x="0" y="0"/>
              <a:chExt cx="1787920" cy="1740602"/>
            </a:xfrm>
          </p:grpSpPr>
          <p:sp>
            <p:nvSpPr>
              <p:cNvPr id="571" name="四角形"/>
              <p:cNvSpPr/>
              <p:nvPr/>
            </p:nvSpPr>
            <p:spPr>
              <a:xfrm>
                <a:off x="351422" y="0"/>
                <a:ext cx="1085077" cy="1740603"/>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572" name="四角形"/>
              <p:cNvSpPr/>
              <p:nvPr/>
            </p:nvSpPr>
            <p:spPr>
              <a:xfrm>
                <a:off x="0" y="327450"/>
                <a:ext cx="1787921" cy="444218"/>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573" name="四角形"/>
              <p:cNvSpPr/>
              <p:nvPr/>
            </p:nvSpPr>
            <p:spPr>
              <a:xfrm>
                <a:off x="168221" y="345344"/>
                <a:ext cx="1451479" cy="615325"/>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pic>
          <p:nvPicPr>
            <p:cNvPr id="575" name="SPIKE_BaseBotTopNew.gif" descr="SPIKE_BaseBotTopNew.gif"/>
            <p:cNvPicPr>
              <a:picLocks noChangeAspect="1"/>
            </p:cNvPicPr>
            <p:nvPr/>
          </p:nvPicPr>
          <p:blipFill>
            <a:blip r:embed="rId3">
              <a:extLst/>
            </a:blip>
            <a:srcRect l="35884" t="17513" r="45147" b="38449"/>
            <a:stretch>
              <a:fillRect/>
            </a:stretch>
          </p:blipFill>
          <p:spPr>
            <a:xfrm>
              <a:off x="0" y="0"/>
              <a:ext cx="2847063" cy="3181066"/>
            </a:xfrm>
            <a:prstGeom prst="rect">
              <a:avLst/>
            </a:prstGeom>
            <a:ln w="25400" cap="flat">
              <a:noFill/>
              <a:round/>
            </a:ln>
            <a:effectLst/>
          </p:spPr>
        </p:pic>
      </p:grpSp>
      <p:pic>
        <p:nvPicPr>
          <p:cNvPr id="577" name="スクリーンショット 2024-07-30 19.37.54.png" descr="スクリーンショット 2024-07-30 19.37.54.png"/>
          <p:cNvPicPr>
            <a:picLocks noChangeAspect="1"/>
          </p:cNvPicPr>
          <p:nvPr/>
        </p:nvPicPr>
        <p:blipFill>
          <a:blip r:embed="rId4">
            <a:extLst/>
          </a:blip>
          <a:stretch>
            <a:fillRect/>
          </a:stretch>
        </p:blipFill>
        <p:spPr>
          <a:xfrm>
            <a:off x="15458785" y="9365922"/>
            <a:ext cx="4882128" cy="924190"/>
          </a:xfrm>
          <a:prstGeom prst="rect">
            <a:avLst/>
          </a:prstGeom>
          <a:ln w="25400"/>
        </p:spPr>
      </p:pic>
      <p:grpSp>
        <p:nvGrpSpPr>
          <p:cNvPr id="580" name="グループ"/>
          <p:cNvGrpSpPr/>
          <p:nvPr/>
        </p:nvGrpSpPr>
        <p:grpSpPr>
          <a:xfrm>
            <a:off x="4710819" y="3640869"/>
            <a:ext cx="13903136" cy="3411418"/>
            <a:chOff x="0" y="0"/>
            <a:chExt cx="13903134" cy="3411416"/>
          </a:xfrm>
        </p:grpSpPr>
        <p:pic>
          <p:nvPicPr>
            <p:cNvPr id="578" name="スクリーンショット 2024-07-30 19.39.23.png" descr="スクリーンショット 2024-07-30 19.39.23.png"/>
            <p:cNvPicPr>
              <a:picLocks noChangeAspect="1"/>
            </p:cNvPicPr>
            <p:nvPr/>
          </p:nvPicPr>
          <p:blipFill>
            <a:blip r:embed="rId5">
              <a:extLst/>
            </a:blip>
            <a:srcRect l="0" t="0" r="0" b="0"/>
            <a:stretch>
              <a:fillRect/>
            </a:stretch>
          </p:blipFill>
          <p:spPr>
            <a:xfrm>
              <a:off x="0" y="0"/>
              <a:ext cx="13903135" cy="3411417"/>
            </a:xfrm>
            <a:prstGeom prst="rect">
              <a:avLst/>
            </a:prstGeom>
            <a:ln w="25400" cap="flat">
              <a:noFill/>
              <a:round/>
            </a:ln>
            <a:effectLst/>
          </p:spPr>
        </p:pic>
        <p:sp>
          <p:nvSpPr>
            <p:cNvPr id="579" name="センサの値が"/>
            <p:cNvSpPr txBox="1"/>
            <p:nvPr/>
          </p:nvSpPr>
          <p:spPr>
            <a:xfrm>
              <a:off x="7555628" y="1120504"/>
              <a:ext cx="2583181" cy="584200"/>
            </a:xfrm>
            <a:prstGeom prst="rect">
              <a:avLst/>
            </a:prstGeom>
            <a:solidFill>
              <a:srgbClr val="FFFFFF"/>
            </a:solid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sz="3000"/>
              </a:lvl1pPr>
            </a:lstStyle>
            <a:p>
              <a:pPr/>
              <a:r>
                <a:t>センサの値が</a:t>
              </a:r>
            </a:p>
          </p:txBody>
        </p:sp>
      </p:grpSp>
      <p:sp>
        <p:nvSpPr>
          <p:cNvPr id="581" name="motor_pair.move_tank(〜, 500, 0)"/>
          <p:cNvSpPr txBox="1"/>
          <p:nvPr/>
        </p:nvSpPr>
        <p:spPr>
          <a:xfrm>
            <a:off x="15179518" y="10545166"/>
            <a:ext cx="7107630" cy="721644"/>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motor_pair.move_tank(〜, 500, 0)</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83" name="スクリーンショット 2024-07-30 19.40.44.png" descr="スクリーンショット 2024-07-30 19.40.44.png"/>
          <p:cNvPicPr>
            <a:picLocks noChangeAspect="1"/>
          </p:cNvPicPr>
          <p:nvPr/>
        </p:nvPicPr>
        <p:blipFill>
          <a:blip r:embed="rId2">
            <a:extLst/>
          </a:blip>
          <a:stretch>
            <a:fillRect/>
          </a:stretch>
        </p:blipFill>
        <p:spPr>
          <a:xfrm>
            <a:off x="2691905" y="3861876"/>
            <a:ext cx="19211552" cy="8543956"/>
          </a:xfrm>
          <a:prstGeom prst="rect">
            <a:avLst/>
          </a:prstGeom>
          <a:ln w="25400"/>
        </p:spPr>
      </p:pic>
      <p:pic>
        <p:nvPicPr>
          <p:cNvPr id="584" name="スクリーンショット 2024-07-19 19.40.31.png" descr="スクリーンショット 2024-07-19 19.40.31.png"/>
          <p:cNvPicPr>
            <a:picLocks noChangeAspect="1"/>
          </p:cNvPicPr>
          <p:nvPr/>
        </p:nvPicPr>
        <p:blipFill>
          <a:blip r:embed="rId3">
            <a:extLst/>
          </a:blip>
          <a:stretch>
            <a:fillRect/>
          </a:stretch>
        </p:blipFill>
        <p:spPr>
          <a:xfrm>
            <a:off x="21727658" y="597032"/>
            <a:ext cx="1999159" cy="897298"/>
          </a:xfrm>
          <a:prstGeom prst="rect">
            <a:avLst/>
          </a:prstGeom>
          <a:ln w="25400"/>
        </p:spPr>
      </p:pic>
      <p:sp>
        <p:nvSpPr>
          <p:cNvPr id="585" name="ライントレース"/>
          <p:cNvSpPr txBox="1"/>
          <p:nvPr>
            <p:ph type="title"/>
          </p:nvPr>
        </p:nvSpPr>
        <p:spPr>
          <a:prstGeom prst="rect">
            <a:avLst/>
          </a:prstGeom>
        </p:spPr>
        <p:txBody>
          <a:bodyPr/>
          <a:lstStyle/>
          <a:p>
            <a:pPr/>
            <a:r>
              <a:t>ライントレース</a:t>
            </a:r>
          </a:p>
        </p:txBody>
      </p:sp>
      <p:sp>
        <p:nvSpPr>
          <p:cNvPr id="586" name="角丸四角形"/>
          <p:cNvSpPr/>
          <p:nvPr/>
        </p:nvSpPr>
        <p:spPr>
          <a:xfrm>
            <a:off x="2493243" y="3425924"/>
            <a:ext cx="19376509" cy="9415860"/>
          </a:xfrm>
          <a:prstGeom prst="roundRect">
            <a:avLst>
              <a:gd name="adj" fmla="val 8193"/>
            </a:avLst>
          </a:prstGeom>
          <a:ln w="25400">
            <a:solidFill>
              <a:srgbClr val="919191"/>
            </a:solidFill>
          </a:ln>
        </p:spPr>
        <p:txBody>
          <a:bodyPr lIns="101600" tIns="101600" rIns="101600" bIns="101600" anchor="ctr"/>
          <a:lstStyle/>
          <a:p>
            <a:pPr/>
          </a:p>
        </p:txBody>
      </p:sp>
      <p:sp>
        <p:nvSpPr>
          <p:cNvPr id="587" name="白(明るい)ところでは右旋回，黒(暗い)ところでは左旋回"/>
          <p:cNvSpPr txBox="1"/>
          <p:nvPr>
            <p:ph type="body" sz="quarter" idx="1"/>
          </p:nvPr>
        </p:nvSpPr>
        <p:spPr>
          <a:xfrm>
            <a:off x="967565" y="2368550"/>
            <a:ext cx="22448870" cy="1108887"/>
          </a:xfrm>
          <a:prstGeom prst="rect">
            <a:avLst/>
          </a:prstGeom>
        </p:spPr>
        <p:txBody>
          <a:bodyPr/>
          <a:lstStyle/>
          <a:p>
            <a:pPr/>
            <a:r>
              <a:t>白(明るい)ところでは右旋回，黒(暗い)ところでは左旋回</a:t>
            </a:r>
          </a:p>
        </p:txBody>
      </p:sp>
      <p:sp>
        <p:nvSpPr>
          <p:cNvPr id="588"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589"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590" name="p.79：line_tracer.llsp3"/>
          <p:cNvSpPr txBox="1"/>
          <p:nvPr/>
        </p:nvSpPr>
        <p:spPr>
          <a:xfrm>
            <a:off x="16681924" y="3137396"/>
            <a:ext cx="4451097" cy="60960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p.79：line_tracer.llsp3</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92"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593" name="ライントレース（Python）"/>
          <p:cNvSpPr txBox="1"/>
          <p:nvPr>
            <p:ph type="title"/>
          </p:nvPr>
        </p:nvSpPr>
        <p:spPr>
          <a:prstGeom prst="rect">
            <a:avLst/>
          </a:prstGeom>
        </p:spPr>
        <p:txBody>
          <a:bodyPr/>
          <a:lstStyle/>
          <a:p>
            <a:pPr/>
            <a:r>
              <a:t>ライントレース（Python）</a:t>
            </a:r>
          </a:p>
        </p:txBody>
      </p:sp>
      <p:sp>
        <p:nvSpPr>
          <p:cNvPr id="594" name="角丸四角形"/>
          <p:cNvSpPr/>
          <p:nvPr/>
        </p:nvSpPr>
        <p:spPr>
          <a:xfrm>
            <a:off x="3277306" y="3425924"/>
            <a:ext cx="19501430" cy="9779670"/>
          </a:xfrm>
          <a:prstGeom prst="roundRect">
            <a:avLst>
              <a:gd name="adj" fmla="val 7888"/>
            </a:avLst>
          </a:prstGeom>
          <a:ln w="25400">
            <a:solidFill>
              <a:srgbClr val="919191"/>
            </a:solidFill>
          </a:ln>
        </p:spPr>
        <p:txBody>
          <a:bodyPr lIns="101600" tIns="101600" rIns="101600" bIns="101600" anchor="ctr"/>
          <a:lstStyle/>
          <a:p>
            <a:pPr/>
          </a:p>
        </p:txBody>
      </p:sp>
      <p:sp>
        <p:nvSpPr>
          <p:cNvPr id="595" name="白(明るい)ところでは右旋回，黒(暗い)ところでは左旋回"/>
          <p:cNvSpPr txBox="1"/>
          <p:nvPr>
            <p:ph type="body" sz="quarter" idx="1"/>
          </p:nvPr>
        </p:nvSpPr>
        <p:spPr>
          <a:xfrm>
            <a:off x="967565" y="2368550"/>
            <a:ext cx="22448870" cy="1108887"/>
          </a:xfrm>
          <a:prstGeom prst="rect">
            <a:avLst/>
          </a:prstGeom>
        </p:spPr>
        <p:txBody>
          <a:bodyPr/>
          <a:lstStyle/>
          <a:p>
            <a:pPr/>
            <a:r>
              <a:t>白(明るい)ところでは右旋回，黒(暗い)ところでは左旋回</a:t>
            </a:r>
          </a:p>
        </p:txBody>
      </p:sp>
      <p:sp>
        <p:nvSpPr>
          <p:cNvPr id="596"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597"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598" name="from hub import port…"/>
          <p:cNvSpPr txBox="1"/>
          <p:nvPr/>
        </p:nvSpPr>
        <p:spPr>
          <a:xfrm>
            <a:off x="4210315" y="3549153"/>
            <a:ext cx="17075430" cy="93472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marL="0" marR="0" defTabSz="457200">
              <a:defRPr sz="3500">
                <a:solidFill>
                  <a:srgbClr val="0078CC"/>
                </a:solidFill>
                <a:uFillTx/>
                <a:latin typeface="Menlo Regular"/>
                <a:ea typeface="Menlo Regular"/>
                <a:cs typeface="Menlo Regular"/>
                <a:sym typeface="Menlo Regular"/>
              </a:defRPr>
            </a:pPr>
            <a:r>
              <a:t>from</a:t>
            </a:r>
            <a:r>
              <a:rPr>
                <a:solidFill>
                  <a:srgbClr val="000000"/>
                </a:solidFill>
              </a:rPr>
              <a:t> hub </a:t>
            </a:r>
            <a:r>
              <a:t>import</a:t>
            </a:r>
            <a:r>
              <a:rPr>
                <a:solidFill>
                  <a:srgbClr val="000000"/>
                </a:solidFill>
              </a:rPr>
              <a:t> port</a:t>
            </a:r>
            <a:endParaRPr>
              <a:solidFill>
                <a:srgbClr val="000000"/>
              </a:solidFill>
            </a:endParaRPr>
          </a:p>
          <a:p>
            <a:pPr marL="0" marR="0" defTabSz="457200">
              <a:defRPr sz="3500">
                <a:uFillTx/>
                <a:latin typeface="Menlo Regular"/>
                <a:ea typeface="Menlo Regular"/>
                <a:cs typeface="Menlo Regular"/>
                <a:sym typeface="Menlo Regular"/>
              </a:defRPr>
            </a:pPr>
            <a:r>
              <a:rPr>
                <a:solidFill>
                  <a:srgbClr val="0078CC"/>
                </a:solidFill>
              </a:rPr>
              <a:t>import</a:t>
            </a:r>
            <a:r>
              <a:t> motor_pair</a:t>
            </a:r>
          </a:p>
          <a:p>
            <a:pPr marL="0" marR="0" defTabSz="457200">
              <a:defRPr sz="3500">
                <a:uFillTx/>
                <a:latin typeface="Menlo Regular"/>
                <a:ea typeface="Menlo Regular"/>
                <a:cs typeface="Menlo Regular"/>
                <a:sym typeface="Menlo Regular"/>
              </a:defRPr>
            </a:pPr>
            <a:r>
              <a:rPr>
                <a:solidFill>
                  <a:srgbClr val="0078CC"/>
                </a:solidFill>
              </a:rPr>
              <a:t>import</a:t>
            </a:r>
            <a:r>
              <a:t> color_sensor</a:t>
            </a:r>
          </a:p>
          <a:p>
            <a:pPr marL="0" marR="0" defTabSz="457200">
              <a:defRPr sz="3500">
                <a:solidFill>
                  <a:srgbClr val="0078CC"/>
                </a:solidFill>
                <a:uFillTx/>
                <a:latin typeface="Menlo Regular"/>
                <a:ea typeface="Menlo Regular"/>
                <a:cs typeface="Menlo Regular"/>
                <a:sym typeface="Menlo Regular"/>
              </a:defRPr>
            </a:pPr>
            <a:r>
              <a:t>import</a:t>
            </a:r>
            <a:r>
              <a:rPr>
                <a:solidFill>
                  <a:srgbClr val="000000"/>
                </a:solidFill>
              </a:rPr>
              <a:t> time</a:t>
            </a:r>
            <a:endParaRPr>
              <a:solidFill>
                <a:srgbClr val="000000"/>
              </a:solidFill>
            </a:endParaRPr>
          </a:p>
          <a:p>
            <a:pPr marL="0" marR="0" defTabSz="457200">
              <a:defRPr sz="3500">
                <a:uFillTx/>
                <a:latin typeface="Menlo Regular"/>
                <a:ea typeface="Menlo Regular"/>
                <a:cs typeface="Menlo Regular"/>
                <a:sym typeface="Menlo Regular"/>
              </a:defRPr>
            </a:pPr>
            <a:r>
              <a:rPr>
                <a:solidFill>
                  <a:srgbClr val="0078CC"/>
                </a:solidFill>
              </a:rPr>
              <a:t>import</a:t>
            </a:r>
            <a:r>
              <a:t> runloop</a:t>
            </a:r>
          </a:p>
          <a:p>
            <a:pPr marL="0" marR="0" defTabSz="457200">
              <a:defRPr sz="3500">
                <a:uFillTx/>
                <a:latin typeface="Menlo Regular"/>
                <a:ea typeface="Menlo Regular"/>
                <a:cs typeface="Menlo Regular"/>
                <a:sym typeface="Menlo Regular"/>
              </a:defRPr>
            </a:pPr>
          </a:p>
          <a:p>
            <a:pPr marL="0" marR="0" defTabSz="457200">
              <a:defRPr sz="3500">
                <a:uFillTx/>
                <a:latin typeface="Menlo Regular"/>
                <a:ea typeface="Menlo Regular"/>
                <a:cs typeface="Menlo Regular"/>
                <a:sym typeface="Menlo Regular"/>
              </a:defRPr>
            </a:pPr>
            <a:r>
              <a:t>VEL = </a:t>
            </a:r>
            <a:r>
              <a:rPr>
                <a:solidFill>
                  <a:srgbClr val="FF7D00"/>
                </a:solidFill>
              </a:rPr>
              <a:t>500</a:t>
            </a:r>
          </a:p>
          <a:p>
            <a:pPr marL="0" marR="0" defTabSz="457200">
              <a:defRPr sz="3500">
                <a:uFillTx/>
                <a:latin typeface="Menlo Regular"/>
                <a:ea typeface="Menlo Regular"/>
                <a:cs typeface="Menlo Regular"/>
                <a:sym typeface="Menlo Regular"/>
              </a:defRPr>
            </a:pPr>
          </a:p>
          <a:p>
            <a:pPr marL="0" marR="0" defTabSz="457200">
              <a:defRPr sz="3500">
                <a:uFillTx/>
                <a:latin typeface="Menlo Regular"/>
                <a:ea typeface="Menlo Regular"/>
                <a:cs typeface="Menlo Regular"/>
                <a:sym typeface="Menlo Regular"/>
              </a:defRPr>
            </a:pPr>
            <a:r>
              <a:t>motor_pair.pair</a:t>
            </a:r>
            <a:r>
              <a:rPr>
                <a:solidFill>
                  <a:srgbClr val="00877B"/>
                </a:solidFill>
              </a:rPr>
              <a:t>(</a:t>
            </a:r>
            <a:r>
              <a:t>motor_pair.PAIR_1, port.C, port.D</a:t>
            </a:r>
            <a:r>
              <a:rPr>
                <a:solidFill>
                  <a:srgbClr val="00877B"/>
                </a:solidFill>
              </a:rPr>
              <a:t>)</a:t>
            </a:r>
          </a:p>
          <a:p>
            <a:pPr marL="0" marR="0" defTabSz="457200">
              <a:defRPr sz="3500">
                <a:uFillTx/>
                <a:latin typeface="Menlo Regular"/>
                <a:ea typeface="Menlo Regular"/>
                <a:cs typeface="Menlo Regular"/>
                <a:sym typeface="Menlo Regular"/>
              </a:defRPr>
            </a:pPr>
          </a:p>
          <a:p>
            <a:pPr marL="0" marR="0" defTabSz="457200">
              <a:defRPr sz="3500">
                <a:solidFill>
                  <a:srgbClr val="0078CC"/>
                </a:solidFill>
                <a:uFillTx/>
                <a:latin typeface="Menlo Regular"/>
                <a:ea typeface="Menlo Regular"/>
                <a:cs typeface="Menlo Regular"/>
                <a:sym typeface="Menlo Regular"/>
              </a:defRPr>
            </a:pPr>
            <a:r>
              <a:t>async</a:t>
            </a:r>
            <a:r>
              <a:rPr>
                <a:solidFill>
                  <a:srgbClr val="000000"/>
                </a:solidFill>
              </a:rPr>
              <a:t> </a:t>
            </a:r>
            <a:r>
              <a:t>def</a:t>
            </a:r>
            <a:r>
              <a:rPr>
                <a:solidFill>
                  <a:srgbClr val="000000"/>
                </a:solidFill>
              </a:rPr>
              <a:t> main</a:t>
            </a:r>
            <a:r>
              <a:rPr>
                <a:solidFill>
                  <a:srgbClr val="00877B"/>
                </a:solidFill>
              </a:rPr>
              <a:t>()</a:t>
            </a:r>
            <a:r>
              <a:rPr>
                <a:solidFill>
                  <a:srgbClr val="000000"/>
                </a:solidFill>
              </a:rPr>
              <a:t>:</a:t>
            </a:r>
            <a:endParaRPr>
              <a:solidFill>
                <a:srgbClr val="000000"/>
              </a:solidFill>
            </a:endParaRPr>
          </a:p>
          <a:p>
            <a:pPr marL="0" marR="0" defTabSz="457200">
              <a:defRPr sz="3500">
                <a:solidFill>
                  <a:srgbClr val="0078CC"/>
                </a:solidFill>
                <a:uFillTx/>
                <a:latin typeface="Menlo Regular"/>
                <a:ea typeface="Menlo Regular"/>
                <a:cs typeface="Menlo Regular"/>
                <a:sym typeface="Menlo Regular"/>
              </a:defRPr>
            </a:pPr>
            <a:r>
              <a:rPr>
                <a:solidFill>
                  <a:srgbClr val="000000"/>
                </a:solidFill>
              </a:rPr>
              <a:t>    </a:t>
            </a:r>
            <a:r>
              <a:t>while</a:t>
            </a:r>
            <a:r>
              <a:rPr>
                <a:solidFill>
                  <a:srgbClr val="000000"/>
                </a:solidFill>
              </a:rPr>
              <a:t> </a:t>
            </a:r>
            <a:r>
              <a:t>True</a:t>
            </a:r>
            <a:r>
              <a:rPr>
                <a:solidFill>
                  <a:srgbClr val="000000"/>
                </a:solidFill>
              </a:rPr>
              <a:t>:</a:t>
            </a:r>
            <a:endParaRPr>
              <a:solidFill>
                <a:srgbClr val="000000"/>
              </a:solidFill>
            </a:endParaRPr>
          </a:p>
          <a:p>
            <a:pPr marL="0" marR="0" defTabSz="457200">
              <a:defRPr sz="3500">
                <a:uFillTx/>
                <a:latin typeface="Menlo Regular"/>
                <a:ea typeface="Menlo Regular"/>
                <a:cs typeface="Menlo Regular"/>
                <a:sym typeface="Menlo Regular"/>
              </a:defRPr>
            </a:pPr>
            <a:r>
              <a:t>        </a:t>
            </a:r>
            <a:r>
              <a:rPr>
                <a:solidFill>
                  <a:srgbClr val="0078CC"/>
                </a:solidFill>
              </a:rPr>
              <a:t>if</a:t>
            </a:r>
            <a:r>
              <a:t> color_sensor.reflection</a:t>
            </a:r>
            <a:r>
              <a:rPr>
                <a:solidFill>
                  <a:srgbClr val="00877B"/>
                </a:solidFill>
              </a:rPr>
              <a:t>(</a:t>
            </a:r>
            <a:r>
              <a:t>port.B</a:t>
            </a:r>
            <a:r>
              <a:rPr>
                <a:solidFill>
                  <a:srgbClr val="00877B"/>
                </a:solidFill>
              </a:rPr>
              <a:t>)</a:t>
            </a:r>
            <a:r>
              <a:t> &gt; </a:t>
            </a:r>
            <a:r>
              <a:rPr>
                <a:solidFill>
                  <a:srgbClr val="FF7D00"/>
                </a:solidFill>
              </a:rPr>
              <a:t>50</a:t>
            </a:r>
            <a:r>
              <a:t>:</a:t>
            </a:r>
          </a:p>
          <a:p>
            <a:pPr marL="0" marR="0" defTabSz="457200">
              <a:defRPr sz="3500">
                <a:uFillTx/>
                <a:latin typeface="Menlo Regular"/>
                <a:ea typeface="Menlo Regular"/>
                <a:cs typeface="Menlo Regular"/>
                <a:sym typeface="Menlo Regular"/>
              </a:defRPr>
            </a:pPr>
            <a:r>
              <a:t>                motor_pair.move_tank</a:t>
            </a:r>
            <a:r>
              <a:rPr>
                <a:solidFill>
                  <a:srgbClr val="00877B"/>
                </a:solidFill>
              </a:rPr>
              <a:t>(</a:t>
            </a:r>
            <a:r>
              <a:t>motor_pair.PAIR_1, VEL, </a:t>
            </a:r>
            <a:r>
              <a:rPr>
                <a:solidFill>
                  <a:srgbClr val="FF7D00"/>
                </a:solidFill>
              </a:rPr>
              <a:t>0</a:t>
            </a:r>
            <a:r>
              <a:rPr>
                <a:solidFill>
                  <a:srgbClr val="00877B"/>
                </a:solidFill>
              </a:rPr>
              <a:t>)</a:t>
            </a:r>
          </a:p>
          <a:p>
            <a:pPr marL="0" marR="0" defTabSz="457200">
              <a:defRPr sz="3500">
                <a:uFillTx/>
                <a:latin typeface="Menlo Regular"/>
                <a:ea typeface="Menlo Regular"/>
                <a:cs typeface="Menlo Regular"/>
                <a:sym typeface="Menlo Regular"/>
              </a:defRPr>
            </a:pPr>
            <a:r>
              <a:t>        </a:t>
            </a:r>
            <a:r>
              <a:rPr>
                <a:solidFill>
                  <a:srgbClr val="0078CC"/>
                </a:solidFill>
              </a:rPr>
              <a:t>else</a:t>
            </a:r>
            <a:r>
              <a:t>:</a:t>
            </a:r>
          </a:p>
          <a:p>
            <a:pPr marL="0" marR="0" defTabSz="457200">
              <a:defRPr sz="3500">
                <a:uFillTx/>
                <a:latin typeface="Menlo Regular"/>
                <a:ea typeface="Menlo Regular"/>
                <a:cs typeface="Menlo Regular"/>
                <a:sym typeface="Menlo Regular"/>
              </a:defRPr>
            </a:pPr>
            <a:r>
              <a:t>                motor_pair.move_tank</a:t>
            </a:r>
            <a:r>
              <a:rPr>
                <a:solidFill>
                  <a:srgbClr val="00877B"/>
                </a:solidFill>
              </a:rPr>
              <a:t>(</a:t>
            </a:r>
            <a:r>
              <a:t>motor_pair.PAIR_1, </a:t>
            </a:r>
            <a:r>
              <a:rPr>
                <a:solidFill>
                  <a:srgbClr val="FF7D00"/>
                </a:solidFill>
              </a:rPr>
              <a:t>0</a:t>
            </a:r>
            <a:r>
              <a:t>, VEL</a:t>
            </a:r>
            <a:r>
              <a:rPr>
                <a:solidFill>
                  <a:srgbClr val="00877B"/>
                </a:solidFill>
              </a:rPr>
              <a:t>)</a:t>
            </a:r>
          </a:p>
          <a:p>
            <a:pPr marL="0" marR="0" defTabSz="457200">
              <a:defRPr sz="3500">
                <a:uFillTx/>
                <a:latin typeface="Menlo Regular"/>
                <a:ea typeface="Menlo Regular"/>
                <a:cs typeface="Menlo Regular"/>
                <a:sym typeface="Menlo Regular"/>
              </a:defRPr>
            </a:pPr>
          </a:p>
          <a:p>
            <a:pPr marL="0" marR="0" defTabSz="457200">
              <a:defRPr sz="3500">
                <a:uFillTx/>
                <a:latin typeface="Menlo Regular"/>
                <a:ea typeface="Menlo Regular"/>
                <a:cs typeface="Menlo Regular"/>
                <a:sym typeface="Menlo Regular"/>
              </a:defRPr>
            </a:pPr>
            <a:r>
              <a:t>runloop.run</a:t>
            </a:r>
            <a:r>
              <a:rPr>
                <a:solidFill>
                  <a:srgbClr val="00877B"/>
                </a:solidFill>
              </a:rPr>
              <a:t>(</a:t>
            </a:r>
            <a:r>
              <a:t>main</a:t>
            </a:r>
            <a:r>
              <a:rPr>
                <a:solidFill>
                  <a:srgbClr val="00877B"/>
                </a:solidFill>
              </a:rPr>
              <a:t>())</a:t>
            </a:r>
          </a:p>
        </p:txBody>
      </p:sp>
      <p:grpSp>
        <p:nvGrpSpPr>
          <p:cNvPr id="601" name="グループ"/>
          <p:cNvGrpSpPr/>
          <p:nvPr/>
        </p:nvGrpSpPr>
        <p:grpSpPr>
          <a:xfrm>
            <a:off x="7833152" y="11215799"/>
            <a:ext cx="650377" cy="721643"/>
            <a:chOff x="0" y="0"/>
            <a:chExt cx="650376" cy="721642"/>
          </a:xfrm>
        </p:grpSpPr>
        <p:sp>
          <p:nvSpPr>
            <p:cNvPr id="599"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600" name="4"/>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grpSp>
        <p:nvGrpSpPr>
          <p:cNvPr id="604" name="グループ"/>
          <p:cNvGrpSpPr/>
          <p:nvPr/>
        </p:nvGrpSpPr>
        <p:grpSpPr>
          <a:xfrm>
            <a:off x="7833152" y="10183103"/>
            <a:ext cx="650377" cy="721644"/>
            <a:chOff x="0" y="0"/>
            <a:chExt cx="650376" cy="721642"/>
          </a:xfrm>
        </p:grpSpPr>
        <p:sp>
          <p:nvSpPr>
            <p:cNvPr id="602"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603" name="3"/>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3</a:t>
              </a:r>
            </a:p>
          </p:txBody>
        </p:sp>
      </p:grpSp>
      <p:grpSp>
        <p:nvGrpSpPr>
          <p:cNvPr id="607" name="グループ"/>
          <p:cNvGrpSpPr/>
          <p:nvPr/>
        </p:nvGrpSpPr>
        <p:grpSpPr>
          <a:xfrm>
            <a:off x="5702460" y="9664344"/>
            <a:ext cx="650377" cy="721643"/>
            <a:chOff x="0" y="0"/>
            <a:chExt cx="650376" cy="721642"/>
          </a:xfrm>
        </p:grpSpPr>
        <p:sp>
          <p:nvSpPr>
            <p:cNvPr id="605"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606" name="2"/>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2</a:t>
              </a:r>
            </a:p>
          </p:txBody>
        </p:sp>
      </p:grpSp>
      <p:grpSp>
        <p:nvGrpSpPr>
          <p:cNvPr id="611" name="グループ"/>
          <p:cNvGrpSpPr/>
          <p:nvPr/>
        </p:nvGrpSpPr>
        <p:grpSpPr>
          <a:xfrm flipH="1">
            <a:off x="4927644" y="9417698"/>
            <a:ext cx="344370" cy="2373248"/>
            <a:chOff x="0" y="0"/>
            <a:chExt cx="344369" cy="2373246"/>
          </a:xfrm>
        </p:grpSpPr>
        <p:sp>
          <p:nvSpPr>
            <p:cNvPr id="608" name="線"/>
            <p:cNvSpPr/>
            <p:nvPr/>
          </p:nvSpPr>
          <p:spPr>
            <a:xfrm>
              <a:off x="0" y="0"/>
              <a:ext cx="344370" cy="0"/>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609" name="線"/>
            <p:cNvSpPr/>
            <p:nvPr/>
          </p:nvSpPr>
          <p:spPr>
            <a:xfrm flipH="1">
              <a:off x="340547" y="0"/>
              <a:ext cx="1" cy="2373247"/>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sp>
          <p:nvSpPr>
            <p:cNvPr id="610" name="線"/>
            <p:cNvSpPr/>
            <p:nvPr/>
          </p:nvSpPr>
          <p:spPr>
            <a:xfrm>
              <a:off x="0" y="2348221"/>
              <a:ext cx="344370" cy="1"/>
            </a:xfrm>
            <a:prstGeom prst="line">
              <a:avLst/>
            </a:prstGeom>
            <a:noFill/>
            <a:ln w="50800" cap="flat">
              <a:solidFill>
                <a:srgbClr val="FF9300"/>
              </a:solidFill>
              <a:prstDash val="solid"/>
              <a:miter lim="400000"/>
            </a:ln>
            <a:effectLst/>
          </p:spPr>
          <p:txBody>
            <a:bodyPr wrap="square" lIns="0" tIns="0" rIns="0" bIns="0" numCol="1" anchor="t">
              <a:noAutofit/>
            </a:bodyPr>
            <a:lstStyle/>
            <a:p>
              <a:pPr/>
            </a:p>
          </p:txBody>
        </p:sp>
      </p:grpSp>
      <p:sp>
        <p:nvSpPr>
          <p:cNvPr id="612" name="p.80：line_tracer.py"/>
          <p:cNvSpPr txBox="1"/>
          <p:nvPr/>
        </p:nvSpPr>
        <p:spPr>
          <a:xfrm>
            <a:off x="18028124" y="3137396"/>
            <a:ext cx="4030473" cy="60960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p.80：line_tracer.py</a:t>
            </a:r>
          </a:p>
        </p:txBody>
      </p:sp>
      <p:sp>
        <p:nvSpPr>
          <p:cNvPr id="613" name="線"/>
          <p:cNvSpPr/>
          <p:nvPr/>
        </p:nvSpPr>
        <p:spPr>
          <a:xfrm flipV="1">
            <a:off x="4298344" y="9166392"/>
            <a:ext cx="1" cy="2607503"/>
          </a:xfrm>
          <a:prstGeom prst="line">
            <a:avLst/>
          </a:prstGeom>
          <a:ln w="25400">
            <a:solidFill>
              <a:srgbClr val="919191"/>
            </a:solidFill>
            <a:prstDash val="sysDot"/>
            <a:miter lim="400000"/>
          </a:ln>
        </p:spPr>
        <p:txBody>
          <a:bodyPr lIns="0" tIns="0" rIns="0" bIns="0"/>
          <a:lstStyle/>
          <a:p>
            <a:pPr/>
          </a:p>
        </p:txBody>
      </p:sp>
      <p:sp>
        <p:nvSpPr>
          <p:cNvPr id="614" name="線"/>
          <p:cNvSpPr/>
          <p:nvPr/>
        </p:nvSpPr>
        <p:spPr>
          <a:xfrm flipV="1">
            <a:off x="5365978" y="9646860"/>
            <a:ext cx="1" cy="2111028"/>
          </a:xfrm>
          <a:prstGeom prst="line">
            <a:avLst/>
          </a:prstGeom>
          <a:ln w="25400">
            <a:solidFill>
              <a:srgbClr val="919191"/>
            </a:solidFill>
            <a:prstDash val="sysDot"/>
            <a:miter lim="400000"/>
          </a:ln>
        </p:spPr>
        <p:txBody>
          <a:bodyPr lIns="0" tIns="0" rIns="0" bIns="0"/>
          <a:lstStyle/>
          <a:p>
            <a:pPr/>
          </a:p>
        </p:txBody>
      </p:sp>
      <p:grpSp>
        <p:nvGrpSpPr>
          <p:cNvPr id="617" name="グループ"/>
          <p:cNvGrpSpPr/>
          <p:nvPr/>
        </p:nvGrpSpPr>
        <p:grpSpPr>
          <a:xfrm>
            <a:off x="4246383" y="9261848"/>
            <a:ext cx="650377" cy="721644"/>
            <a:chOff x="0" y="0"/>
            <a:chExt cx="650376" cy="721642"/>
          </a:xfrm>
        </p:grpSpPr>
        <p:sp>
          <p:nvSpPr>
            <p:cNvPr id="615"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616" name="1"/>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1</a:t>
              </a:r>
            </a:p>
          </p:txBody>
        </p:sp>
      </p:grpSp>
      <p:sp>
        <p:nvSpPr>
          <p:cNvPr id="618" name="線"/>
          <p:cNvSpPr/>
          <p:nvPr/>
        </p:nvSpPr>
        <p:spPr>
          <a:xfrm flipV="1">
            <a:off x="6433612" y="10354206"/>
            <a:ext cx="1" cy="1386963"/>
          </a:xfrm>
          <a:prstGeom prst="line">
            <a:avLst/>
          </a:prstGeom>
          <a:ln w="25400">
            <a:solidFill>
              <a:srgbClr val="919191"/>
            </a:solidFill>
            <a:prstDash val="sysDot"/>
            <a:miter lim="400000"/>
          </a:ln>
        </p:spPr>
        <p:txBody>
          <a:bodyPr lIns="0" tIns="0" rIns="0" bIns="0"/>
          <a:lstStyle/>
          <a:p>
            <a:pP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20"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621" name="ライントレースの改良"/>
          <p:cNvSpPr txBox="1"/>
          <p:nvPr>
            <p:ph type="title"/>
          </p:nvPr>
        </p:nvSpPr>
        <p:spPr>
          <a:prstGeom prst="rect">
            <a:avLst/>
          </a:prstGeom>
        </p:spPr>
        <p:txBody>
          <a:bodyPr/>
          <a:lstStyle/>
          <a:p>
            <a:pPr/>
            <a:r>
              <a:t>ライントレースの改良</a:t>
            </a:r>
          </a:p>
        </p:txBody>
      </p:sp>
      <p:sp>
        <p:nvSpPr>
          <p:cNvPr id="622"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623" name="線"/>
          <p:cNvSpPr/>
          <p:nvPr/>
        </p:nvSpPr>
        <p:spPr>
          <a:xfrm flipH="1" flipV="1">
            <a:off x="5871094" y="3796128"/>
            <a:ext cx="12374000" cy="1"/>
          </a:xfrm>
          <a:prstGeom prst="line">
            <a:avLst/>
          </a:prstGeom>
          <a:ln w="508000">
            <a:solidFill>
              <a:srgbClr val="A9A9A9"/>
            </a:solidFill>
            <a:miter lim="400000"/>
          </a:ln>
        </p:spPr>
        <p:txBody>
          <a:bodyPr lIns="101600" tIns="101600" rIns="101600" bIns="101600" anchor="ctr"/>
          <a:lstStyle/>
          <a:p>
            <a:pPr/>
          </a:p>
        </p:txBody>
      </p:sp>
      <p:sp>
        <p:nvSpPr>
          <p:cNvPr id="663" name="接続の線"/>
          <p:cNvSpPr/>
          <p:nvPr/>
        </p:nvSpPr>
        <p:spPr>
          <a:xfrm>
            <a:off x="14622651" y="4801056"/>
            <a:ext cx="813836" cy="769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343" y="13558"/>
                  <a:pt x="14143" y="20758"/>
                  <a:pt x="0" y="21600"/>
                </a:cubicBezTo>
              </a:path>
            </a:pathLst>
          </a:custGeom>
          <a:ln w="76200">
            <a:solidFill>
              <a:srgbClr val="005493"/>
            </a:solidFill>
            <a:miter lim="400000"/>
            <a:tailEnd type="triangle"/>
          </a:ln>
        </p:spPr>
        <p:txBody>
          <a:bodyPr/>
          <a:lstStyle/>
          <a:p>
            <a:pPr/>
          </a:p>
        </p:txBody>
      </p:sp>
      <p:sp>
        <p:nvSpPr>
          <p:cNvPr id="664" name="接続の線"/>
          <p:cNvSpPr/>
          <p:nvPr/>
        </p:nvSpPr>
        <p:spPr>
          <a:xfrm>
            <a:off x="11124683" y="3835191"/>
            <a:ext cx="813836" cy="769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57" y="8042"/>
                  <a:pt x="7457" y="842"/>
                  <a:pt x="21600" y="0"/>
                </a:cubicBezTo>
              </a:path>
            </a:pathLst>
          </a:custGeom>
          <a:ln w="76200">
            <a:solidFill>
              <a:srgbClr val="005493"/>
            </a:solidFill>
            <a:miter lim="400000"/>
            <a:tailEnd type="triangle"/>
          </a:ln>
        </p:spPr>
        <p:txBody>
          <a:bodyPr/>
          <a:lstStyle/>
          <a:p>
            <a:pPr/>
          </a:p>
        </p:txBody>
      </p:sp>
      <p:sp>
        <p:nvSpPr>
          <p:cNvPr id="626" name="線"/>
          <p:cNvSpPr/>
          <p:nvPr/>
        </p:nvSpPr>
        <p:spPr>
          <a:xfrm>
            <a:off x="6389404" y="3845014"/>
            <a:ext cx="3994718" cy="7120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109"/>
                </a:moveTo>
                <a:lnTo>
                  <a:pt x="18160" y="20405"/>
                </a:lnTo>
                <a:lnTo>
                  <a:pt x="14523" y="0"/>
                </a:lnTo>
                <a:lnTo>
                  <a:pt x="10760" y="21110"/>
                </a:lnTo>
                <a:lnTo>
                  <a:pt x="7103" y="591"/>
                </a:lnTo>
                <a:lnTo>
                  <a:pt x="3358" y="21600"/>
                </a:lnTo>
                <a:lnTo>
                  <a:pt x="0" y="2760"/>
                </a:lnTo>
              </a:path>
            </a:pathLst>
          </a:custGeom>
          <a:ln w="76200">
            <a:solidFill>
              <a:srgbClr val="005493"/>
            </a:solidFill>
            <a:miter lim="400000"/>
            <a:tailEnd type="triangle"/>
          </a:ln>
        </p:spPr>
        <p:txBody>
          <a:bodyPr lIns="101600" tIns="101600" rIns="101600" bIns="101600" anchor="ctr"/>
          <a:lstStyle/>
          <a:p>
            <a:pPr/>
          </a:p>
        </p:txBody>
      </p:sp>
      <p:sp>
        <p:nvSpPr>
          <p:cNvPr id="627" name="線"/>
          <p:cNvSpPr/>
          <p:nvPr/>
        </p:nvSpPr>
        <p:spPr>
          <a:xfrm flipH="1" flipV="1">
            <a:off x="6050682" y="9916240"/>
            <a:ext cx="5587882" cy="1"/>
          </a:xfrm>
          <a:prstGeom prst="line">
            <a:avLst/>
          </a:prstGeom>
          <a:ln w="508000">
            <a:solidFill>
              <a:srgbClr val="A9A9A9"/>
            </a:solidFill>
            <a:miter lim="400000"/>
          </a:ln>
        </p:spPr>
        <p:txBody>
          <a:bodyPr lIns="101600" tIns="101600" rIns="101600" bIns="101600" anchor="ctr"/>
          <a:lstStyle/>
          <a:p>
            <a:pPr/>
          </a:p>
        </p:txBody>
      </p:sp>
      <p:sp>
        <p:nvSpPr>
          <p:cNvPr id="628" name="線"/>
          <p:cNvSpPr/>
          <p:nvPr/>
        </p:nvSpPr>
        <p:spPr>
          <a:xfrm flipH="1">
            <a:off x="6996847" y="10709973"/>
            <a:ext cx="1633632" cy="1"/>
          </a:xfrm>
          <a:prstGeom prst="line">
            <a:avLst/>
          </a:prstGeom>
          <a:ln w="76200">
            <a:solidFill>
              <a:srgbClr val="005493"/>
            </a:solidFill>
            <a:miter lim="400000"/>
            <a:tailEnd type="triangle"/>
          </a:ln>
        </p:spPr>
        <p:txBody>
          <a:bodyPr lIns="101600" tIns="101600" rIns="101600" bIns="101600" anchor="ctr"/>
          <a:lstStyle/>
          <a:p>
            <a:pPr/>
          </a:p>
        </p:txBody>
      </p:sp>
      <p:sp>
        <p:nvSpPr>
          <p:cNvPr id="665" name="接続の線"/>
          <p:cNvSpPr/>
          <p:nvPr/>
        </p:nvSpPr>
        <p:spPr>
          <a:xfrm>
            <a:off x="15071619" y="10119053"/>
            <a:ext cx="813836" cy="769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343" y="13558"/>
                  <a:pt x="14143" y="20758"/>
                  <a:pt x="0" y="21600"/>
                </a:cubicBezTo>
              </a:path>
            </a:pathLst>
          </a:custGeom>
          <a:ln w="76200">
            <a:solidFill>
              <a:srgbClr val="005493"/>
            </a:solidFill>
            <a:miter lim="400000"/>
            <a:tailEnd type="triangle"/>
          </a:ln>
        </p:spPr>
        <p:txBody>
          <a:bodyPr/>
          <a:lstStyle/>
          <a:p>
            <a:pPr/>
          </a:p>
        </p:txBody>
      </p:sp>
      <p:sp>
        <p:nvSpPr>
          <p:cNvPr id="666" name="接続の線"/>
          <p:cNvSpPr/>
          <p:nvPr/>
        </p:nvSpPr>
        <p:spPr>
          <a:xfrm>
            <a:off x="14329973" y="8535868"/>
            <a:ext cx="3306642" cy="2976765"/>
          </a:xfrm>
          <a:custGeom>
            <a:avLst/>
            <a:gdLst/>
            <a:ahLst/>
            <a:cxnLst>
              <a:cxn ang="0">
                <a:pos x="wd2" y="hd2"/>
              </a:cxn>
              <a:cxn ang="5400000">
                <a:pos x="wd2" y="hd2"/>
              </a:cxn>
              <a:cxn ang="10800000">
                <a:pos x="wd2" y="hd2"/>
              </a:cxn>
              <a:cxn ang="16200000">
                <a:pos x="wd2" y="hd2"/>
              </a:cxn>
            </a:cxnLst>
            <a:rect l="0" t="0" r="r" b="b"/>
            <a:pathLst>
              <a:path w="21600" h="21056" fill="norm" stroke="1" extrusionOk="0">
                <a:moveTo>
                  <a:pt x="0" y="0"/>
                </a:moveTo>
                <a:cubicBezTo>
                  <a:pt x="42" y="14592"/>
                  <a:pt x="7242" y="21600"/>
                  <a:pt x="21600" y="21023"/>
                </a:cubicBezTo>
              </a:path>
            </a:pathLst>
          </a:custGeom>
          <a:ln w="508000">
            <a:solidFill>
              <a:srgbClr val="A9A9A9"/>
            </a:solidFill>
            <a:miter lim="400000"/>
          </a:ln>
        </p:spPr>
        <p:txBody>
          <a:bodyPr/>
          <a:lstStyle/>
          <a:p>
            <a:pPr/>
          </a:p>
        </p:txBody>
      </p:sp>
      <p:sp>
        <p:nvSpPr>
          <p:cNvPr id="667" name="接続の線"/>
          <p:cNvSpPr/>
          <p:nvPr/>
        </p:nvSpPr>
        <p:spPr>
          <a:xfrm>
            <a:off x="13206465" y="10802971"/>
            <a:ext cx="813836" cy="769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57" y="8042"/>
                  <a:pt x="7457" y="842"/>
                  <a:pt x="21600" y="0"/>
                </a:cubicBezTo>
              </a:path>
            </a:pathLst>
          </a:custGeom>
          <a:ln w="76200">
            <a:solidFill>
              <a:srgbClr val="005493"/>
            </a:solidFill>
            <a:miter lim="400000"/>
            <a:headEnd type="triangle"/>
            <a:tailEnd type="triangle"/>
          </a:ln>
        </p:spPr>
        <p:txBody>
          <a:bodyPr/>
          <a:lstStyle/>
          <a:p>
            <a:pPr/>
          </a:p>
        </p:txBody>
      </p:sp>
      <p:sp>
        <p:nvSpPr>
          <p:cNvPr id="632" name="角丸四角形"/>
          <p:cNvSpPr/>
          <p:nvPr/>
        </p:nvSpPr>
        <p:spPr>
          <a:xfrm>
            <a:off x="4451742" y="2381250"/>
            <a:ext cx="15480516" cy="4664618"/>
          </a:xfrm>
          <a:prstGeom prst="roundRect">
            <a:avLst>
              <a:gd name="adj" fmla="val 15978"/>
            </a:avLst>
          </a:prstGeom>
          <a:ln w="25400">
            <a:solidFill>
              <a:srgbClr val="000000"/>
            </a:solidFill>
          </a:ln>
        </p:spPr>
        <p:txBody>
          <a:bodyPr lIns="101600" tIns="101600" rIns="101600" bIns="101600" anchor="ctr"/>
          <a:lstStyle/>
          <a:p>
            <a:pPr/>
          </a:p>
        </p:txBody>
      </p:sp>
      <p:sp>
        <p:nvSpPr>
          <p:cNvPr id="633" name="角丸四角形"/>
          <p:cNvSpPr/>
          <p:nvPr/>
        </p:nvSpPr>
        <p:spPr>
          <a:xfrm>
            <a:off x="4451742" y="8013262"/>
            <a:ext cx="15480516" cy="4664618"/>
          </a:xfrm>
          <a:prstGeom prst="roundRect">
            <a:avLst>
              <a:gd name="adj" fmla="val 15978"/>
            </a:avLst>
          </a:prstGeom>
          <a:ln w="25400">
            <a:solidFill>
              <a:srgbClr val="000000"/>
            </a:solidFill>
          </a:ln>
        </p:spPr>
        <p:txBody>
          <a:bodyPr lIns="101600" tIns="101600" rIns="101600" bIns="101600" anchor="ctr"/>
          <a:lstStyle/>
          <a:p>
            <a:pPr/>
          </a:p>
        </p:txBody>
      </p:sp>
      <p:sp>
        <p:nvSpPr>
          <p:cNvPr id="634" name="線"/>
          <p:cNvSpPr/>
          <p:nvPr/>
        </p:nvSpPr>
        <p:spPr>
          <a:xfrm flipV="1">
            <a:off x="12191999" y="7129439"/>
            <a:ext cx="1" cy="800252"/>
          </a:xfrm>
          <a:prstGeom prst="line">
            <a:avLst/>
          </a:prstGeom>
          <a:ln w="50800">
            <a:solidFill>
              <a:srgbClr val="FF2600"/>
            </a:solidFill>
            <a:headEnd type="arrow"/>
          </a:ln>
        </p:spPr>
        <p:txBody>
          <a:bodyPr lIns="0" tIns="0" rIns="0" bIns="0"/>
          <a:lstStyle/>
          <a:p>
            <a:pPr/>
          </a:p>
        </p:txBody>
      </p:sp>
      <p:sp>
        <p:nvSpPr>
          <p:cNvPr id="635" name="ジグザグ走行なので遅い！"/>
          <p:cNvSpPr txBox="1"/>
          <p:nvPr/>
        </p:nvSpPr>
        <p:spPr>
          <a:xfrm>
            <a:off x="5790367" y="2820299"/>
            <a:ext cx="4539489" cy="558800"/>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2800"/>
            </a:lvl1pPr>
          </a:lstStyle>
          <a:p>
            <a:pPr/>
            <a:r>
              <a:t>ジグザグ走行なので遅い！</a:t>
            </a:r>
          </a:p>
        </p:txBody>
      </p:sp>
      <p:sp>
        <p:nvSpPr>
          <p:cNvPr id="636" name="①黒のライン上→前進"/>
          <p:cNvSpPr txBox="1"/>
          <p:nvPr/>
        </p:nvSpPr>
        <p:spPr>
          <a:xfrm>
            <a:off x="5476089" y="8692180"/>
            <a:ext cx="3853180" cy="597967"/>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2800"/>
            </a:lvl1pPr>
          </a:lstStyle>
          <a:p>
            <a:pPr/>
            <a:r>
              <a:t>①黒のライン上→前進</a:t>
            </a:r>
          </a:p>
        </p:txBody>
      </p:sp>
      <p:sp>
        <p:nvSpPr>
          <p:cNvPr id="637" name="②白→左右に回転して黒のライン探索"/>
          <p:cNvSpPr txBox="1"/>
          <p:nvPr/>
        </p:nvSpPr>
        <p:spPr>
          <a:xfrm>
            <a:off x="15241162" y="8718912"/>
            <a:ext cx="4021659" cy="1703935"/>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spAutoFit/>
          </a:bodyPr>
          <a:lstStyle>
            <a:lvl1pPr>
              <a:defRPr sz="2800"/>
            </a:lvl1pPr>
          </a:lstStyle>
          <a:p>
            <a:pPr/>
            <a:r>
              <a:t>②白→左右に回転して黒のライン探索</a:t>
            </a:r>
          </a:p>
        </p:txBody>
      </p:sp>
      <p:sp>
        <p:nvSpPr>
          <p:cNvPr id="638" name="スライド番号"/>
          <p:cNvSpPr txBox="1"/>
          <p:nvPr>
            <p:ph type="sldNum" sz="quarter" idx="2"/>
          </p:nvPr>
        </p:nvSpPr>
        <p:spPr>
          <a:xfrm>
            <a:off x="22821900" y="12755778"/>
            <a:ext cx="616408"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grpSp>
        <p:nvGrpSpPr>
          <p:cNvPr id="644" name="グループ"/>
          <p:cNvGrpSpPr/>
          <p:nvPr/>
        </p:nvGrpSpPr>
        <p:grpSpPr>
          <a:xfrm rot="16200000">
            <a:off x="8644213" y="9381404"/>
            <a:ext cx="2378148" cy="2657139"/>
            <a:chOff x="0" y="0"/>
            <a:chExt cx="2378146" cy="2657138"/>
          </a:xfrm>
        </p:grpSpPr>
        <p:grpSp>
          <p:nvGrpSpPr>
            <p:cNvPr id="642" name="グループ"/>
            <p:cNvGrpSpPr/>
            <p:nvPr/>
          </p:nvGrpSpPr>
          <p:grpSpPr>
            <a:xfrm>
              <a:off x="442364" y="857419"/>
              <a:ext cx="1493448" cy="1453923"/>
              <a:chOff x="0" y="0"/>
              <a:chExt cx="1493447" cy="1453922"/>
            </a:xfrm>
          </p:grpSpPr>
          <p:sp>
            <p:nvSpPr>
              <p:cNvPr id="639" name="四角形"/>
              <p:cNvSpPr/>
              <p:nvPr/>
            </p:nvSpPr>
            <p:spPr>
              <a:xfrm>
                <a:off x="293542" y="0"/>
                <a:ext cx="906363" cy="1453923"/>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640" name="四角形"/>
              <p:cNvSpPr/>
              <p:nvPr/>
            </p:nvSpPr>
            <p:spPr>
              <a:xfrm>
                <a:off x="0" y="273518"/>
                <a:ext cx="1493448" cy="371055"/>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641" name="四角形"/>
              <p:cNvSpPr/>
              <p:nvPr/>
            </p:nvSpPr>
            <p:spPr>
              <a:xfrm>
                <a:off x="140515" y="288465"/>
                <a:ext cx="1212418" cy="513980"/>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pic>
          <p:nvPicPr>
            <p:cNvPr id="643" name="SPIKE_BaseBotTopNew.gif" descr="SPIKE_BaseBotTopNew.gif"/>
            <p:cNvPicPr>
              <a:picLocks noChangeAspect="1"/>
            </p:cNvPicPr>
            <p:nvPr/>
          </p:nvPicPr>
          <p:blipFill>
            <a:blip r:embed="rId3">
              <a:extLst/>
            </a:blip>
            <a:srcRect l="35884" t="17513" r="45147" b="38449"/>
            <a:stretch>
              <a:fillRect/>
            </a:stretch>
          </p:blipFill>
          <p:spPr>
            <a:xfrm>
              <a:off x="0" y="0"/>
              <a:ext cx="2378147" cy="2657139"/>
            </a:xfrm>
            <a:prstGeom prst="rect">
              <a:avLst/>
            </a:prstGeom>
            <a:ln w="25400" cap="flat">
              <a:noFill/>
              <a:round/>
            </a:ln>
            <a:effectLst/>
          </p:spPr>
        </p:pic>
      </p:grpSp>
      <p:grpSp>
        <p:nvGrpSpPr>
          <p:cNvPr id="650" name="グループ"/>
          <p:cNvGrpSpPr/>
          <p:nvPr/>
        </p:nvGrpSpPr>
        <p:grpSpPr>
          <a:xfrm rot="16200000">
            <a:off x="13790066" y="9773185"/>
            <a:ext cx="2378148" cy="2657140"/>
            <a:chOff x="0" y="0"/>
            <a:chExt cx="2378146" cy="2657138"/>
          </a:xfrm>
        </p:grpSpPr>
        <p:grpSp>
          <p:nvGrpSpPr>
            <p:cNvPr id="648" name="グループ"/>
            <p:cNvGrpSpPr/>
            <p:nvPr/>
          </p:nvGrpSpPr>
          <p:grpSpPr>
            <a:xfrm>
              <a:off x="442364" y="857419"/>
              <a:ext cx="1493448" cy="1453923"/>
              <a:chOff x="0" y="0"/>
              <a:chExt cx="1493447" cy="1453922"/>
            </a:xfrm>
          </p:grpSpPr>
          <p:sp>
            <p:nvSpPr>
              <p:cNvPr id="645" name="四角形"/>
              <p:cNvSpPr/>
              <p:nvPr/>
            </p:nvSpPr>
            <p:spPr>
              <a:xfrm>
                <a:off x="293542" y="0"/>
                <a:ext cx="906363" cy="1453923"/>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646" name="四角形"/>
              <p:cNvSpPr/>
              <p:nvPr/>
            </p:nvSpPr>
            <p:spPr>
              <a:xfrm>
                <a:off x="0" y="273518"/>
                <a:ext cx="1493448" cy="371055"/>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647" name="四角形"/>
              <p:cNvSpPr/>
              <p:nvPr/>
            </p:nvSpPr>
            <p:spPr>
              <a:xfrm>
                <a:off x="140515" y="288465"/>
                <a:ext cx="1212418" cy="513980"/>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pic>
          <p:nvPicPr>
            <p:cNvPr id="649" name="SPIKE_BaseBotTopNew.gif" descr="SPIKE_BaseBotTopNew.gif"/>
            <p:cNvPicPr>
              <a:picLocks noChangeAspect="1"/>
            </p:cNvPicPr>
            <p:nvPr/>
          </p:nvPicPr>
          <p:blipFill>
            <a:blip r:embed="rId3">
              <a:extLst/>
            </a:blip>
            <a:srcRect l="35884" t="17513" r="45147" b="38449"/>
            <a:stretch>
              <a:fillRect/>
            </a:stretch>
          </p:blipFill>
          <p:spPr>
            <a:xfrm>
              <a:off x="0" y="0"/>
              <a:ext cx="2378147" cy="2657139"/>
            </a:xfrm>
            <a:prstGeom prst="rect">
              <a:avLst/>
            </a:prstGeom>
            <a:ln w="25400" cap="flat">
              <a:noFill/>
              <a:round/>
            </a:ln>
            <a:effectLst/>
          </p:spPr>
        </p:pic>
      </p:grpSp>
      <p:grpSp>
        <p:nvGrpSpPr>
          <p:cNvPr id="656" name="グループ"/>
          <p:cNvGrpSpPr/>
          <p:nvPr/>
        </p:nvGrpSpPr>
        <p:grpSpPr>
          <a:xfrm rot="15000000">
            <a:off x="11674754" y="3461353"/>
            <a:ext cx="2378147" cy="2657140"/>
            <a:chOff x="0" y="0"/>
            <a:chExt cx="2378146" cy="2657138"/>
          </a:xfrm>
        </p:grpSpPr>
        <p:grpSp>
          <p:nvGrpSpPr>
            <p:cNvPr id="654" name="グループ"/>
            <p:cNvGrpSpPr/>
            <p:nvPr/>
          </p:nvGrpSpPr>
          <p:grpSpPr>
            <a:xfrm>
              <a:off x="442364" y="857419"/>
              <a:ext cx="1493448" cy="1453923"/>
              <a:chOff x="0" y="0"/>
              <a:chExt cx="1493447" cy="1453922"/>
            </a:xfrm>
          </p:grpSpPr>
          <p:sp>
            <p:nvSpPr>
              <p:cNvPr id="651" name="四角形"/>
              <p:cNvSpPr/>
              <p:nvPr/>
            </p:nvSpPr>
            <p:spPr>
              <a:xfrm>
                <a:off x="293542" y="0"/>
                <a:ext cx="906363" cy="1453923"/>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652" name="四角形"/>
              <p:cNvSpPr/>
              <p:nvPr/>
            </p:nvSpPr>
            <p:spPr>
              <a:xfrm>
                <a:off x="0" y="273518"/>
                <a:ext cx="1493448" cy="371055"/>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653" name="四角形"/>
              <p:cNvSpPr/>
              <p:nvPr/>
            </p:nvSpPr>
            <p:spPr>
              <a:xfrm>
                <a:off x="140515" y="288465"/>
                <a:ext cx="1212418" cy="513980"/>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pic>
          <p:nvPicPr>
            <p:cNvPr id="655" name="SPIKE_BaseBotTopNew.gif" descr="SPIKE_BaseBotTopNew.gif"/>
            <p:cNvPicPr>
              <a:picLocks noChangeAspect="1"/>
            </p:cNvPicPr>
            <p:nvPr/>
          </p:nvPicPr>
          <p:blipFill>
            <a:blip r:embed="rId3">
              <a:extLst/>
            </a:blip>
            <a:srcRect l="35884" t="17513" r="45147" b="38449"/>
            <a:stretch>
              <a:fillRect/>
            </a:stretch>
          </p:blipFill>
          <p:spPr>
            <a:xfrm>
              <a:off x="0" y="0"/>
              <a:ext cx="2378147" cy="2657139"/>
            </a:xfrm>
            <a:prstGeom prst="rect">
              <a:avLst/>
            </a:prstGeom>
            <a:ln w="25400" cap="flat">
              <a:noFill/>
              <a:round/>
            </a:ln>
            <a:effectLst/>
          </p:spPr>
        </p:pic>
      </p:grpSp>
      <p:grpSp>
        <p:nvGrpSpPr>
          <p:cNvPr id="662" name="グループ"/>
          <p:cNvGrpSpPr/>
          <p:nvPr/>
        </p:nvGrpSpPr>
        <p:grpSpPr>
          <a:xfrm rot="17400000">
            <a:off x="15198534" y="3461354"/>
            <a:ext cx="2378148" cy="2657140"/>
            <a:chOff x="0" y="0"/>
            <a:chExt cx="2378146" cy="2657138"/>
          </a:xfrm>
        </p:grpSpPr>
        <p:grpSp>
          <p:nvGrpSpPr>
            <p:cNvPr id="660" name="グループ"/>
            <p:cNvGrpSpPr/>
            <p:nvPr/>
          </p:nvGrpSpPr>
          <p:grpSpPr>
            <a:xfrm>
              <a:off x="442364" y="857419"/>
              <a:ext cx="1493448" cy="1453923"/>
              <a:chOff x="0" y="0"/>
              <a:chExt cx="1493447" cy="1453922"/>
            </a:xfrm>
          </p:grpSpPr>
          <p:sp>
            <p:nvSpPr>
              <p:cNvPr id="657" name="四角形"/>
              <p:cNvSpPr/>
              <p:nvPr/>
            </p:nvSpPr>
            <p:spPr>
              <a:xfrm>
                <a:off x="293542" y="0"/>
                <a:ext cx="906363" cy="1453923"/>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658" name="四角形"/>
              <p:cNvSpPr/>
              <p:nvPr/>
            </p:nvSpPr>
            <p:spPr>
              <a:xfrm>
                <a:off x="0" y="273518"/>
                <a:ext cx="1493448" cy="371055"/>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659" name="四角形"/>
              <p:cNvSpPr/>
              <p:nvPr/>
            </p:nvSpPr>
            <p:spPr>
              <a:xfrm>
                <a:off x="140515" y="288465"/>
                <a:ext cx="1212418" cy="513980"/>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pic>
          <p:nvPicPr>
            <p:cNvPr id="661" name="SPIKE_BaseBotTopNew.gif" descr="SPIKE_BaseBotTopNew.gif"/>
            <p:cNvPicPr>
              <a:picLocks noChangeAspect="1"/>
            </p:cNvPicPr>
            <p:nvPr/>
          </p:nvPicPr>
          <p:blipFill>
            <a:blip r:embed="rId3">
              <a:extLst/>
            </a:blip>
            <a:srcRect l="35884" t="17513" r="45147" b="38449"/>
            <a:stretch>
              <a:fillRect/>
            </a:stretch>
          </p:blipFill>
          <p:spPr>
            <a:xfrm>
              <a:off x="0" y="0"/>
              <a:ext cx="2378147" cy="2657139"/>
            </a:xfrm>
            <a:prstGeom prst="rect">
              <a:avLst/>
            </a:prstGeom>
            <a:ln w="25400" cap="flat">
              <a:noFill/>
              <a:round/>
            </a:ln>
            <a:effectLst/>
          </p:spPr>
        </p:pic>
      </p:gr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6"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77"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78" name="■障害物回避(フォースセンサ)"/>
          <p:cNvSpPr txBox="1"/>
          <p:nvPr/>
        </p:nvSpPr>
        <p:spPr>
          <a:xfrm>
            <a:off x="990229" y="2063750"/>
            <a:ext cx="22403542" cy="10998200"/>
          </a:xfrm>
          <a:prstGeom prst="rect">
            <a:avLst/>
          </a:prstGeom>
          <a:ln w="25400">
            <a:miter lim="400000"/>
          </a:ln>
          <a:effectLst>
            <a:outerShdw sx="100000" sy="100000" kx="0" ky="0" algn="b" rotWithShape="0" blurRad="254000" dist="152400" dir="2700000">
              <a:srgbClr val="FFFFFF">
                <a:alpha val="75000"/>
              </a:srgbClr>
            </a:outerShdw>
          </a:effectLst>
          <a:extLst>
            <a:ext uri="{C572A759-6A51-4108-AA02-DFA0A04FC94B}">
              <ma14:wrappingTextBoxFlag xmlns:ma14="http://schemas.microsoft.com/office/mac/drawingml/2011/main" val="1"/>
            </a:ext>
          </a:extLst>
        </p:spPr>
        <p:txBody>
          <a:bodyPr lIns="101600" tIns="101600" rIns="101600" bIns="101600" anchor="ctr"/>
          <a:lstStyle/>
          <a:p>
            <a:pPr>
              <a:defRPr sz="4600">
                <a:uFill>
                  <a:solidFill>
                    <a:srgbClr val="FF6A00"/>
                  </a:solidFill>
                </a:uFill>
                <a:latin typeface="+mj-lt"/>
                <a:ea typeface="+mj-ea"/>
                <a:cs typeface="+mj-cs"/>
                <a:sym typeface="ヒラギノ角ゴ Pro W6"/>
              </a:defRPr>
            </a:pPr>
          </a:p>
          <a:p>
            <a:pPr lvl="2" indent="497839">
              <a:defRPr sz="4600">
                <a:uFill>
                  <a:solidFill>
                    <a:srgbClr val="FF6A00"/>
                  </a:solidFill>
                </a:uFill>
                <a:latin typeface="+mj-lt"/>
                <a:ea typeface="+mj-ea"/>
                <a:cs typeface="+mj-cs"/>
                <a:sym typeface="ヒラギノ角ゴ Pro W6"/>
              </a:defRPr>
            </a:pPr>
            <a:r>
              <a:t>■障害物回避(フォースセンサ)</a:t>
            </a:r>
          </a:p>
          <a:p>
            <a:pPr>
              <a:defRPr sz="4600">
                <a:uFill>
                  <a:solidFill>
                    <a:srgbClr val="FF6A00"/>
                  </a:solidFill>
                </a:uFill>
                <a:latin typeface="+mj-lt"/>
                <a:ea typeface="+mj-ea"/>
                <a:cs typeface="+mj-cs"/>
                <a:sym typeface="ヒラギノ角ゴ Pro W6"/>
              </a:defRPr>
            </a:pPr>
          </a:p>
        </p:txBody>
      </p:sp>
      <p:sp>
        <p:nvSpPr>
          <p:cNvPr id="79" name="スライド番号"/>
          <p:cNvSpPr txBox="1"/>
          <p:nvPr>
            <p:ph type="sldNum" sz="quarter" idx="2"/>
          </p:nvPr>
        </p:nvSpPr>
        <p:spPr>
          <a:xfrm>
            <a:off x="23020934" y="12755778"/>
            <a:ext cx="417374"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69"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670" name="ダブルカラーセンサによるライントレース…"/>
          <p:cNvSpPr txBox="1"/>
          <p:nvPr>
            <p:ph type="body" sz="quarter" idx="1"/>
          </p:nvPr>
        </p:nvSpPr>
        <p:spPr>
          <a:xfrm>
            <a:off x="967565" y="2368550"/>
            <a:ext cx="22448870" cy="2023093"/>
          </a:xfrm>
          <a:prstGeom prst="rect">
            <a:avLst/>
          </a:prstGeom>
        </p:spPr>
        <p:txBody>
          <a:bodyPr/>
          <a:lstStyle/>
          <a:p>
            <a:pPr/>
            <a:r>
              <a:t>ダブルカラーセンサによるライントレース</a:t>
            </a:r>
          </a:p>
          <a:p>
            <a:pPr marL="0" indent="0">
              <a:buSzTx/>
              <a:buNone/>
            </a:pPr>
            <a:r>
              <a:t>　　　→ 左右のカラーセンサの読み取り値から次の動作を決定</a:t>
            </a:r>
          </a:p>
        </p:txBody>
      </p:sp>
      <p:sp>
        <p:nvSpPr>
          <p:cNvPr id="671"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672"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73" name="ライントレースの改良"/>
          <p:cNvSpPr txBox="1"/>
          <p:nvPr>
            <p:ph type="title"/>
          </p:nvPr>
        </p:nvSpPr>
        <p:spPr>
          <a:prstGeom prst="rect">
            <a:avLst/>
          </a:prstGeom>
        </p:spPr>
        <p:txBody>
          <a:bodyPr/>
          <a:lstStyle/>
          <a:p>
            <a:pPr/>
            <a:r>
              <a:t>ライントレースの改良</a:t>
            </a:r>
          </a:p>
        </p:txBody>
      </p:sp>
      <p:sp>
        <p:nvSpPr>
          <p:cNvPr id="674" name="四角形"/>
          <p:cNvSpPr/>
          <p:nvPr/>
        </p:nvSpPr>
        <p:spPr>
          <a:xfrm rot="16200000">
            <a:off x="3568677" y="7040867"/>
            <a:ext cx="5649576" cy="478226"/>
          </a:xfrm>
          <a:prstGeom prst="rect">
            <a:avLst/>
          </a:prstGeom>
          <a:solidFill>
            <a:srgbClr val="000000"/>
          </a:solidFill>
          <a:ln w="25400">
            <a:solidFill>
              <a:srgbClr val="000000"/>
            </a:solidFill>
          </a:ln>
        </p:spPr>
        <p:txBody>
          <a:bodyPr lIns="101600" tIns="101600" rIns="101600" bIns="101600" anchor="ctr"/>
          <a:lstStyle/>
          <a:p>
            <a:pPr/>
          </a:p>
        </p:txBody>
      </p:sp>
      <p:pic>
        <p:nvPicPr>
          <p:cNvPr id="675" name="BaseBot_Nomal_TF_Wsensor2.png" descr="BaseBot_Nomal_TF_Wsensor2.png"/>
          <p:cNvPicPr>
            <a:picLocks noChangeAspect="1"/>
          </p:cNvPicPr>
          <p:nvPr/>
        </p:nvPicPr>
        <p:blipFill>
          <a:blip r:embed="rId3">
            <a:extLst/>
          </a:blip>
          <a:stretch>
            <a:fillRect/>
          </a:stretch>
        </p:blipFill>
        <p:spPr>
          <a:xfrm rot="9600000">
            <a:off x="4054886" y="6184698"/>
            <a:ext cx="4299391" cy="4272319"/>
          </a:xfrm>
          <a:prstGeom prst="rect">
            <a:avLst/>
          </a:prstGeom>
          <a:ln w="25400"/>
        </p:spPr>
      </p:pic>
      <p:sp>
        <p:nvSpPr>
          <p:cNvPr id="676" name="四角形"/>
          <p:cNvSpPr/>
          <p:nvPr/>
        </p:nvSpPr>
        <p:spPr>
          <a:xfrm rot="16200000">
            <a:off x="9564079" y="7040867"/>
            <a:ext cx="5649576" cy="478226"/>
          </a:xfrm>
          <a:prstGeom prst="rect">
            <a:avLst/>
          </a:prstGeom>
          <a:solidFill>
            <a:srgbClr val="000000"/>
          </a:solidFill>
          <a:ln w="25400">
            <a:solidFill>
              <a:srgbClr val="000000"/>
            </a:solidFill>
          </a:ln>
        </p:spPr>
        <p:txBody>
          <a:bodyPr lIns="101600" tIns="101600" rIns="101600" bIns="101600" anchor="ctr"/>
          <a:lstStyle/>
          <a:p>
            <a:pPr/>
          </a:p>
        </p:txBody>
      </p:sp>
      <p:pic>
        <p:nvPicPr>
          <p:cNvPr id="677" name="BaseBot_Nomal_TF_Wsensor2.png" descr="BaseBot_Nomal_TF_Wsensor2.png"/>
          <p:cNvPicPr>
            <a:picLocks noChangeAspect="1"/>
          </p:cNvPicPr>
          <p:nvPr/>
        </p:nvPicPr>
        <p:blipFill>
          <a:blip r:embed="rId3">
            <a:extLst/>
          </a:blip>
          <a:stretch>
            <a:fillRect/>
          </a:stretch>
        </p:blipFill>
        <p:spPr>
          <a:xfrm rot="12000000">
            <a:off x="10363892" y="6235498"/>
            <a:ext cx="4299391" cy="4272319"/>
          </a:xfrm>
          <a:prstGeom prst="rect">
            <a:avLst/>
          </a:prstGeom>
          <a:ln w="25400"/>
        </p:spPr>
      </p:pic>
      <p:sp>
        <p:nvSpPr>
          <p:cNvPr id="678" name="白＆黒"/>
          <p:cNvSpPr txBox="1"/>
          <p:nvPr/>
        </p:nvSpPr>
        <p:spPr>
          <a:xfrm>
            <a:off x="5559075" y="10396598"/>
            <a:ext cx="1668781" cy="6604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白＆黒</a:t>
            </a:r>
          </a:p>
        </p:txBody>
      </p:sp>
      <p:sp>
        <p:nvSpPr>
          <p:cNvPr id="679" name="黒＆白"/>
          <p:cNvSpPr txBox="1"/>
          <p:nvPr/>
        </p:nvSpPr>
        <p:spPr>
          <a:xfrm>
            <a:off x="11504488" y="10396598"/>
            <a:ext cx="1668781" cy="6604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黒＆白</a:t>
            </a:r>
          </a:p>
        </p:txBody>
      </p:sp>
      <p:sp>
        <p:nvSpPr>
          <p:cNvPr id="680" name="右旋回"/>
          <p:cNvSpPr txBox="1"/>
          <p:nvPr/>
        </p:nvSpPr>
        <p:spPr>
          <a:xfrm>
            <a:off x="5553388" y="12364371"/>
            <a:ext cx="1694181" cy="685801"/>
          </a:xfrm>
          <a:prstGeom prst="rect">
            <a:avLst/>
          </a:prstGeom>
          <a:solidFill>
            <a:srgbClr val="FFFFFF"/>
          </a:solidFill>
          <a:ln w="25400">
            <a:solidFill>
              <a:srgbClr val="000000"/>
            </a:solidFill>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右旋回</a:t>
            </a:r>
          </a:p>
        </p:txBody>
      </p:sp>
      <p:sp>
        <p:nvSpPr>
          <p:cNvPr id="681" name="線"/>
          <p:cNvSpPr/>
          <p:nvPr/>
        </p:nvSpPr>
        <p:spPr>
          <a:xfrm>
            <a:off x="6400478" y="11108118"/>
            <a:ext cx="1" cy="1070211"/>
          </a:xfrm>
          <a:prstGeom prst="line">
            <a:avLst/>
          </a:prstGeom>
          <a:ln w="101600">
            <a:solidFill>
              <a:srgbClr val="000000"/>
            </a:solidFill>
            <a:tailEnd type="triangle"/>
          </a:ln>
        </p:spPr>
        <p:txBody>
          <a:bodyPr lIns="0" tIns="0" rIns="0" bIns="0"/>
          <a:lstStyle/>
          <a:p>
            <a:pPr/>
          </a:p>
        </p:txBody>
      </p:sp>
      <p:sp>
        <p:nvSpPr>
          <p:cNvPr id="682" name="左旋回"/>
          <p:cNvSpPr txBox="1"/>
          <p:nvPr/>
        </p:nvSpPr>
        <p:spPr>
          <a:xfrm>
            <a:off x="11542439" y="12364371"/>
            <a:ext cx="1694181" cy="685801"/>
          </a:xfrm>
          <a:prstGeom prst="rect">
            <a:avLst/>
          </a:prstGeom>
          <a:solidFill>
            <a:srgbClr val="FFFFFF"/>
          </a:solidFill>
          <a:ln w="25400">
            <a:solidFill>
              <a:srgbClr val="000000"/>
            </a:solidFill>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左旋回</a:t>
            </a:r>
          </a:p>
        </p:txBody>
      </p:sp>
      <p:sp>
        <p:nvSpPr>
          <p:cNvPr id="683" name="線"/>
          <p:cNvSpPr/>
          <p:nvPr/>
        </p:nvSpPr>
        <p:spPr>
          <a:xfrm>
            <a:off x="12389530" y="11108118"/>
            <a:ext cx="1" cy="1070211"/>
          </a:xfrm>
          <a:prstGeom prst="line">
            <a:avLst/>
          </a:prstGeom>
          <a:ln w="101600">
            <a:solidFill>
              <a:srgbClr val="000000"/>
            </a:solidFill>
            <a:tailEnd type="triangle"/>
          </a:ln>
        </p:spPr>
        <p:txBody>
          <a:bodyPr lIns="0" tIns="0" rIns="0" bIns="0"/>
          <a:lstStyle/>
          <a:p>
            <a:pPr/>
          </a:p>
        </p:txBody>
      </p:sp>
      <p:sp>
        <p:nvSpPr>
          <p:cNvPr id="684" name="四角形"/>
          <p:cNvSpPr/>
          <p:nvPr/>
        </p:nvSpPr>
        <p:spPr>
          <a:xfrm rot="16200000">
            <a:off x="15708847" y="7040867"/>
            <a:ext cx="5649577" cy="478226"/>
          </a:xfrm>
          <a:prstGeom prst="rect">
            <a:avLst/>
          </a:prstGeom>
          <a:solidFill>
            <a:srgbClr val="000000"/>
          </a:solidFill>
          <a:ln w="25400">
            <a:solidFill>
              <a:srgbClr val="000000"/>
            </a:solidFill>
          </a:ln>
        </p:spPr>
        <p:txBody>
          <a:bodyPr lIns="101600" tIns="101600" rIns="101600" bIns="101600" anchor="ctr"/>
          <a:lstStyle/>
          <a:p>
            <a:pPr/>
          </a:p>
        </p:txBody>
      </p:sp>
      <p:pic>
        <p:nvPicPr>
          <p:cNvPr id="685" name="BaseBot_Nomal_TF_Wsensor2.png" descr="BaseBot_Nomal_TF_Wsensor2.png"/>
          <p:cNvPicPr>
            <a:picLocks noChangeAspect="1"/>
          </p:cNvPicPr>
          <p:nvPr/>
        </p:nvPicPr>
        <p:blipFill>
          <a:blip r:embed="rId3">
            <a:extLst/>
          </a:blip>
          <a:stretch>
            <a:fillRect/>
          </a:stretch>
        </p:blipFill>
        <p:spPr>
          <a:xfrm rot="10800000">
            <a:off x="16384604" y="6310884"/>
            <a:ext cx="4299391" cy="4272319"/>
          </a:xfrm>
          <a:prstGeom prst="rect">
            <a:avLst/>
          </a:prstGeom>
          <a:ln w="25400"/>
        </p:spPr>
      </p:pic>
      <p:sp>
        <p:nvSpPr>
          <p:cNvPr id="686" name="(黒以外)＆(黒以外)"/>
          <p:cNvSpPr txBox="1"/>
          <p:nvPr/>
        </p:nvSpPr>
        <p:spPr>
          <a:xfrm>
            <a:off x="16481006" y="10365977"/>
            <a:ext cx="4106586" cy="721644"/>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(黒以外)＆(黒以外)</a:t>
            </a:r>
          </a:p>
        </p:txBody>
      </p:sp>
      <p:sp>
        <p:nvSpPr>
          <p:cNvPr id="687" name="直進"/>
          <p:cNvSpPr txBox="1"/>
          <p:nvPr/>
        </p:nvSpPr>
        <p:spPr>
          <a:xfrm>
            <a:off x="17915808" y="12364371"/>
            <a:ext cx="1236981" cy="685801"/>
          </a:xfrm>
          <a:prstGeom prst="rect">
            <a:avLst/>
          </a:prstGeom>
          <a:solidFill>
            <a:srgbClr val="FFFFFF"/>
          </a:solidFill>
          <a:ln w="25400">
            <a:solidFill>
              <a:srgbClr val="000000"/>
            </a:solidFill>
          </a:ln>
          <a:extLst>
            <a:ext uri="{C572A759-6A51-4108-AA02-DFA0A04FC94B}">
              <ma14:wrappingTextBoxFlag xmlns:ma14="http://schemas.microsoft.com/office/mac/drawingml/2011/main" val="1"/>
            </a:ext>
          </a:extLst>
        </p:spPr>
        <p:txBody>
          <a:bodyPr wrap="none" lIns="101600" tIns="101600" rIns="101600" bIns="101600" anchor="ctr">
            <a:spAutoFit/>
          </a:bodyPr>
          <a:lstStyle/>
          <a:p>
            <a:pPr/>
            <a:r>
              <a:t>直進</a:t>
            </a:r>
          </a:p>
        </p:txBody>
      </p:sp>
      <p:sp>
        <p:nvSpPr>
          <p:cNvPr id="688" name="線"/>
          <p:cNvSpPr/>
          <p:nvPr/>
        </p:nvSpPr>
        <p:spPr>
          <a:xfrm>
            <a:off x="18534299" y="11108118"/>
            <a:ext cx="1" cy="1070211"/>
          </a:xfrm>
          <a:prstGeom prst="line">
            <a:avLst/>
          </a:prstGeom>
          <a:ln w="101600">
            <a:solidFill>
              <a:srgbClr val="000000"/>
            </a:solidFill>
            <a:tailEnd type="triangle"/>
          </a:ln>
        </p:spPr>
        <p:txBody>
          <a:bodyPr lIns="0" tIns="0" rIns="0" bIns="0"/>
          <a:lstStyle/>
          <a:p>
            <a:pPr/>
          </a:p>
        </p:txBody>
      </p:sp>
      <p:sp>
        <p:nvSpPr>
          <p:cNvPr id="692" name="接続の線"/>
          <p:cNvSpPr/>
          <p:nvPr/>
        </p:nvSpPr>
        <p:spPr>
          <a:xfrm>
            <a:off x="4666248" y="5114377"/>
            <a:ext cx="1270001" cy="1270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2918" y="10739"/>
                  <a:pt x="10118" y="3539"/>
                  <a:pt x="21600" y="0"/>
                </a:cubicBezTo>
              </a:path>
            </a:pathLst>
          </a:custGeom>
          <a:ln w="101600">
            <a:solidFill>
              <a:schemeClr val="accent3">
                <a:satOff val="18648"/>
                <a:lumOff val="5971"/>
              </a:schemeClr>
            </a:solidFill>
            <a:tailEnd type="triangle"/>
          </a:ln>
        </p:spPr>
        <p:txBody>
          <a:bodyPr/>
          <a:lstStyle/>
          <a:p>
            <a:pPr/>
          </a:p>
        </p:txBody>
      </p:sp>
      <p:sp>
        <p:nvSpPr>
          <p:cNvPr id="693" name="接続の線"/>
          <p:cNvSpPr/>
          <p:nvPr/>
        </p:nvSpPr>
        <p:spPr>
          <a:xfrm>
            <a:off x="13145912" y="5114377"/>
            <a:ext cx="1270001" cy="1270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682" y="10739"/>
                  <a:pt x="11482" y="3539"/>
                  <a:pt x="0" y="0"/>
                </a:cubicBezTo>
              </a:path>
            </a:pathLst>
          </a:custGeom>
          <a:ln w="101600">
            <a:solidFill>
              <a:schemeClr val="accent3">
                <a:satOff val="18648"/>
                <a:lumOff val="5971"/>
              </a:schemeClr>
            </a:solidFill>
            <a:tailEnd type="triangle"/>
          </a:ln>
        </p:spPr>
        <p:txBody>
          <a:bodyPr/>
          <a:lstStyle/>
          <a:p>
            <a:pPr/>
          </a:p>
        </p:txBody>
      </p:sp>
      <p:sp>
        <p:nvSpPr>
          <p:cNvPr id="691" name="線"/>
          <p:cNvSpPr/>
          <p:nvPr/>
        </p:nvSpPr>
        <p:spPr>
          <a:xfrm flipV="1">
            <a:off x="18534298" y="5132423"/>
            <a:ext cx="1" cy="1210293"/>
          </a:xfrm>
          <a:prstGeom prst="line">
            <a:avLst/>
          </a:prstGeom>
          <a:ln w="76200">
            <a:solidFill>
              <a:schemeClr val="accent3">
                <a:satOff val="18648"/>
                <a:lumOff val="5971"/>
              </a:schemeClr>
            </a:solidFill>
            <a:tailEnd type="triangle"/>
          </a:ln>
        </p:spPr>
        <p:txBody>
          <a:bodyPr lIns="0" tIns="0" rIns="0" bIns="0"/>
          <a:lstStyle/>
          <a:p>
            <a:pP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95"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696"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697" name="■【演習課題】ライントレース競技"/>
          <p:cNvSpPr txBox="1"/>
          <p:nvPr/>
        </p:nvSpPr>
        <p:spPr>
          <a:xfrm>
            <a:off x="990229" y="2063750"/>
            <a:ext cx="22403542" cy="10998200"/>
          </a:xfrm>
          <a:prstGeom prst="rect">
            <a:avLst/>
          </a:prstGeom>
          <a:ln w="25400">
            <a:miter lim="400000"/>
          </a:ln>
          <a:effectLst>
            <a:outerShdw sx="100000" sy="100000" kx="0" ky="0" algn="b" rotWithShape="0" blurRad="254000" dist="152400" dir="2700000">
              <a:srgbClr val="FFFFFF">
                <a:alpha val="75000"/>
              </a:srgbClr>
            </a:outerShdw>
          </a:effectLst>
          <a:extLst>
            <a:ext uri="{C572A759-6A51-4108-AA02-DFA0A04FC94B}">
              <ma14:wrappingTextBoxFlag xmlns:ma14="http://schemas.microsoft.com/office/mac/drawingml/2011/main" val="1"/>
            </a:ext>
          </a:extLst>
        </p:spPr>
        <p:txBody>
          <a:bodyPr lIns="101600" tIns="101600" rIns="101600" bIns="101600" anchor="ctr"/>
          <a:lstStyle/>
          <a:p>
            <a:pPr>
              <a:defRPr sz="4600">
                <a:uFill>
                  <a:solidFill>
                    <a:srgbClr val="FF6A00"/>
                  </a:solidFill>
                </a:uFill>
                <a:latin typeface="+mj-lt"/>
                <a:ea typeface="+mj-ea"/>
                <a:cs typeface="+mj-cs"/>
                <a:sym typeface="ヒラギノ角ゴ Pro W6"/>
              </a:defRPr>
            </a:pPr>
          </a:p>
          <a:p>
            <a:pPr lvl="2" indent="497839">
              <a:defRPr sz="4600">
                <a:uFill>
                  <a:solidFill>
                    <a:srgbClr val="FF6A00"/>
                  </a:solidFill>
                </a:uFill>
                <a:latin typeface="+mj-lt"/>
                <a:ea typeface="+mj-ea"/>
                <a:cs typeface="+mj-cs"/>
                <a:sym typeface="ヒラギノ角ゴ Pro W6"/>
              </a:defRPr>
            </a:pPr>
            <a:r>
              <a:t>■【演習課題】ライントレース競技</a:t>
            </a:r>
          </a:p>
          <a:p>
            <a:pPr>
              <a:defRPr sz="4600">
                <a:uFill>
                  <a:solidFill>
                    <a:srgbClr val="FF6A00"/>
                  </a:solidFill>
                </a:uFill>
                <a:latin typeface="+mj-lt"/>
                <a:ea typeface="+mj-ea"/>
                <a:cs typeface="+mj-cs"/>
                <a:sym typeface="ヒラギノ角ゴ Pro W6"/>
              </a:defRPr>
            </a:pPr>
          </a:p>
        </p:txBody>
      </p:sp>
      <p:sp>
        <p:nvSpPr>
          <p:cNvPr id="698" name="スライド番号"/>
          <p:cNvSpPr txBox="1"/>
          <p:nvPr>
            <p:ph type="sldNum" sz="quarter" idx="2"/>
          </p:nvPr>
        </p:nvSpPr>
        <p:spPr>
          <a:xfrm>
            <a:off x="23015734" y="12755778"/>
            <a:ext cx="617627"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00"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701" name="【演習課題】ライントレース競技"/>
          <p:cNvSpPr txBox="1"/>
          <p:nvPr>
            <p:ph type="title"/>
          </p:nvPr>
        </p:nvSpPr>
        <p:spPr>
          <a:prstGeom prst="rect">
            <a:avLst/>
          </a:prstGeom>
        </p:spPr>
        <p:txBody>
          <a:bodyPr/>
          <a:lstStyle/>
          <a:p>
            <a:pPr/>
            <a:r>
              <a:t>【演習課題】ライントレース競技</a:t>
            </a:r>
          </a:p>
        </p:txBody>
      </p:sp>
      <p:sp>
        <p:nvSpPr>
          <p:cNvPr id="702" name="ライントレースをして早くゴールにたどり着いた人が勝ち…"/>
          <p:cNvSpPr txBox="1"/>
          <p:nvPr>
            <p:ph type="body" sz="half" idx="1"/>
          </p:nvPr>
        </p:nvSpPr>
        <p:spPr>
          <a:xfrm>
            <a:off x="967565" y="2368550"/>
            <a:ext cx="22448870" cy="3026966"/>
          </a:xfrm>
          <a:prstGeom prst="rect">
            <a:avLst/>
          </a:prstGeom>
        </p:spPr>
        <p:txBody>
          <a:bodyPr/>
          <a:lstStyle/>
          <a:p>
            <a:pPr/>
            <a:r>
              <a:t>ライントレースをして早くゴールにたどり着いた人が勝ち</a:t>
            </a:r>
          </a:p>
          <a:p>
            <a:pPr/>
            <a:r>
              <a:t>ライントレースしたパネル１枚通過で10点 (230点)</a:t>
            </a:r>
          </a:p>
          <a:p>
            <a:pPr/>
            <a:r>
              <a:t>同点の場合、ゴールまでの時間が短いチームが勝ち</a:t>
            </a:r>
          </a:p>
        </p:txBody>
      </p:sp>
      <p:sp>
        <p:nvSpPr>
          <p:cNvPr id="703" name="線"/>
          <p:cNvSpPr/>
          <p:nvPr/>
        </p:nvSpPr>
        <p:spPr>
          <a:xfrm>
            <a:off x="-40312" y="1816596"/>
            <a:ext cx="24384001" cy="1"/>
          </a:xfrm>
          <a:prstGeom prst="line">
            <a:avLst/>
          </a:prstGeom>
          <a:ln w="76200">
            <a:solidFill>
              <a:srgbClr val="F4CE1F"/>
            </a:solidFill>
          </a:ln>
        </p:spPr>
        <p:txBody>
          <a:bodyPr lIns="0" tIns="0" rIns="0" bIns="0"/>
          <a:lstStyle/>
          <a:p>
            <a:pPr/>
          </a:p>
        </p:txBody>
      </p:sp>
      <p:grpSp>
        <p:nvGrpSpPr>
          <p:cNvPr id="706" name="グループ"/>
          <p:cNvGrpSpPr/>
          <p:nvPr/>
        </p:nvGrpSpPr>
        <p:grpSpPr>
          <a:xfrm rot="10800000">
            <a:off x="4637383" y="5909369"/>
            <a:ext cx="15109234" cy="6832601"/>
            <a:chOff x="0" y="0"/>
            <a:chExt cx="15109233" cy="6832600"/>
          </a:xfrm>
        </p:grpSpPr>
        <p:pic>
          <p:nvPicPr>
            <p:cNvPr id="704" name="スクリーンショット 2016-11-11 21.34.39.png" descr="スクリーンショット 2016-11-11 21.34.39.png"/>
            <p:cNvPicPr>
              <a:picLocks noChangeAspect="1"/>
            </p:cNvPicPr>
            <p:nvPr/>
          </p:nvPicPr>
          <p:blipFill>
            <a:blip r:embed="rId3">
              <a:extLst/>
            </a:blip>
            <a:stretch>
              <a:fillRect/>
            </a:stretch>
          </p:blipFill>
          <p:spPr>
            <a:xfrm>
              <a:off x="783633" y="0"/>
              <a:ext cx="14325601" cy="6832600"/>
            </a:xfrm>
            <a:prstGeom prst="rect">
              <a:avLst/>
            </a:prstGeom>
            <a:ln w="25400" cap="flat">
              <a:noFill/>
              <a:round/>
            </a:ln>
            <a:effectLst/>
          </p:spPr>
        </p:pic>
        <p:sp>
          <p:nvSpPr>
            <p:cNvPr id="705" name="ゴール"/>
            <p:cNvSpPr txBox="1"/>
            <p:nvPr/>
          </p:nvSpPr>
          <p:spPr>
            <a:xfrm rot="16200000">
              <a:off x="-586233" y="2190932"/>
              <a:ext cx="1934465" cy="762001"/>
            </a:xfrm>
            <a:prstGeom prst="rect">
              <a:avLst/>
            </a:prstGeom>
            <a:solidFill>
              <a:srgbClr val="FFFFFF"/>
            </a:solid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sz="4400">
                  <a:solidFill>
                    <a:srgbClr val="FF2600"/>
                  </a:solidFill>
                </a:defRPr>
              </a:lvl1pPr>
            </a:lstStyle>
            <a:p>
              <a:pPr/>
              <a:r>
                <a:t>ゴール</a:t>
              </a:r>
            </a:p>
          </p:txBody>
        </p:sp>
      </p:grpSp>
      <p:sp>
        <p:nvSpPr>
          <p:cNvPr id="707" name="スライド番号"/>
          <p:cNvSpPr txBox="1"/>
          <p:nvPr>
            <p:ph type="sldNum" sz="quarter" idx="2"/>
          </p:nvPr>
        </p:nvSpPr>
        <p:spPr>
          <a:xfrm>
            <a:off x="22821900" y="12755778"/>
            <a:ext cx="617627"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09"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710"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711" name="■ディスプレイへの表示"/>
          <p:cNvSpPr txBox="1"/>
          <p:nvPr/>
        </p:nvSpPr>
        <p:spPr>
          <a:xfrm>
            <a:off x="990229" y="2063750"/>
            <a:ext cx="22403542" cy="10998200"/>
          </a:xfrm>
          <a:prstGeom prst="rect">
            <a:avLst/>
          </a:prstGeom>
          <a:ln w="25400">
            <a:miter lim="400000"/>
          </a:ln>
          <a:effectLst>
            <a:outerShdw sx="100000" sy="100000" kx="0" ky="0" algn="b" rotWithShape="0" blurRad="254000" dist="152400" dir="2700000">
              <a:srgbClr val="FFFFFF">
                <a:alpha val="75000"/>
              </a:srgbClr>
            </a:outerShdw>
          </a:effectLst>
          <a:extLst>
            <a:ext uri="{C572A759-6A51-4108-AA02-DFA0A04FC94B}">
              <ma14:wrappingTextBoxFlag xmlns:ma14="http://schemas.microsoft.com/office/mac/drawingml/2011/main" val="1"/>
            </a:ext>
          </a:extLst>
        </p:spPr>
        <p:txBody>
          <a:bodyPr lIns="101600" tIns="101600" rIns="101600" bIns="101600" anchor="ctr"/>
          <a:lstStyle/>
          <a:p>
            <a:pPr>
              <a:defRPr sz="4600">
                <a:uFill>
                  <a:solidFill>
                    <a:srgbClr val="FF6A00"/>
                  </a:solidFill>
                </a:uFill>
                <a:latin typeface="+mj-lt"/>
                <a:ea typeface="+mj-ea"/>
                <a:cs typeface="+mj-cs"/>
                <a:sym typeface="ヒラギノ角ゴ Pro W6"/>
              </a:defRPr>
            </a:pPr>
          </a:p>
          <a:p>
            <a:pPr lvl="2" indent="497839">
              <a:defRPr sz="4600">
                <a:uFill>
                  <a:solidFill>
                    <a:srgbClr val="FF6A00"/>
                  </a:solidFill>
                </a:uFill>
                <a:latin typeface="+mj-lt"/>
                <a:ea typeface="+mj-ea"/>
                <a:cs typeface="+mj-cs"/>
                <a:sym typeface="ヒラギノ角ゴ Pro W6"/>
              </a:defRPr>
            </a:pPr>
            <a:r>
              <a:t>■ディスプレイへの表示</a:t>
            </a:r>
          </a:p>
          <a:p>
            <a:pPr>
              <a:defRPr sz="4600">
                <a:uFill>
                  <a:solidFill>
                    <a:srgbClr val="FF6A00"/>
                  </a:solidFill>
                </a:uFill>
                <a:latin typeface="+mj-lt"/>
                <a:ea typeface="+mj-ea"/>
                <a:cs typeface="+mj-cs"/>
                <a:sym typeface="ヒラギノ角ゴ Pro W6"/>
              </a:defRPr>
            </a:pPr>
          </a:p>
        </p:txBody>
      </p:sp>
      <p:sp>
        <p:nvSpPr>
          <p:cNvPr id="712" name="スライド番号"/>
          <p:cNvSpPr txBox="1"/>
          <p:nvPr>
            <p:ph type="sldNum" sz="quarter" idx="2"/>
          </p:nvPr>
        </p:nvSpPr>
        <p:spPr>
          <a:xfrm>
            <a:off x="23015734" y="12755778"/>
            <a:ext cx="617627"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4" name="SPIKE ハブの正面…"/>
          <p:cNvSpPr txBox="1"/>
          <p:nvPr>
            <p:ph type="body" sz="quarter" idx="1"/>
          </p:nvPr>
        </p:nvSpPr>
        <p:spPr>
          <a:xfrm>
            <a:off x="967565" y="2368550"/>
            <a:ext cx="22448870" cy="2483885"/>
          </a:xfrm>
          <a:prstGeom prst="rect">
            <a:avLst/>
          </a:prstGeom>
        </p:spPr>
        <p:txBody>
          <a:bodyPr/>
          <a:lstStyle/>
          <a:p>
            <a:pPr/>
            <a:r>
              <a:t>SPIKE ハブの正面</a:t>
            </a:r>
          </a:p>
          <a:p>
            <a:pPr lvl="1"/>
            <a:r>
              <a:t>５x５のLEDが内臓</a:t>
            </a:r>
          </a:p>
        </p:txBody>
      </p:sp>
      <p:pic>
        <p:nvPicPr>
          <p:cNvPr id="715"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716" name="ライトマトリクス"/>
          <p:cNvSpPr txBox="1"/>
          <p:nvPr>
            <p:ph type="title"/>
          </p:nvPr>
        </p:nvSpPr>
        <p:spPr>
          <a:prstGeom prst="rect">
            <a:avLst/>
          </a:prstGeom>
        </p:spPr>
        <p:txBody>
          <a:bodyPr/>
          <a:lstStyle/>
          <a:p>
            <a:pPr/>
            <a:r>
              <a:t>ライトマトリクス</a:t>
            </a:r>
          </a:p>
        </p:txBody>
      </p:sp>
      <p:sp>
        <p:nvSpPr>
          <p:cNvPr id="717"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718" name="スライド番号"/>
          <p:cNvSpPr txBox="1"/>
          <p:nvPr>
            <p:ph type="sldNum" sz="quarter" idx="2"/>
          </p:nvPr>
        </p:nvSpPr>
        <p:spPr>
          <a:xfrm>
            <a:off x="22821900" y="12755778"/>
            <a:ext cx="618846"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pic>
        <p:nvPicPr>
          <p:cNvPr id="719" name="SPIKE HUB2.png" descr="SPIKE HUB2.png"/>
          <p:cNvPicPr>
            <a:picLocks noChangeAspect="1"/>
          </p:cNvPicPr>
          <p:nvPr/>
        </p:nvPicPr>
        <p:blipFill>
          <a:blip r:embed="rId3">
            <a:extLst/>
          </a:blip>
          <a:srcRect l="37021" t="23691" r="37021" b="23691"/>
          <a:stretch>
            <a:fillRect/>
          </a:stretch>
        </p:blipFill>
        <p:spPr>
          <a:xfrm>
            <a:off x="1778505" y="4592574"/>
            <a:ext cx="5491330" cy="8348544"/>
          </a:xfrm>
          <a:prstGeom prst="rect">
            <a:avLst/>
          </a:prstGeom>
          <a:ln w="25400"/>
        </p:spPr>
      </p:pic>
      <p:grpSp>
        <p:nvGrpSpPr>
          <p:cNvPr id="736" name="グループ"/>
          <p:cNvGrpSpPr/>
          <p:nvPr/>
        </p:nvGrpSpPr>
        <p:grpSpPr>
          <a:xfrm>
            <a:off x="6618246" y="6801735"/>
            <a:ext cx="5762752" cy="4912071"/>
            <a:chOff x="-844739" y="0"/>
            <a:chExt cx="5762750" cy="4912069"/>
          </a:xfrm>
        </p:grpSpPr>
        <p:sp>
          <p:nvSpPr>
            <p:cNvPr id="720" name="コールアウト"/>
            <p:cNvSpPr/>
            <p:nvPr/>
          </p:nvSpPr>
          <p:spPr>
            <a:xfrm>
              <a:off x="-844740" y="-1"/>
              <a:ext cx="5762752" cy="491207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166" y="21089"/>
                  </a:moveTo>
                  <a:lnTo>
                    <a:pt x="3166" y="13821"/>
                  </a:lnTo>
                  <a:lnTo>
                    <a:pt x="0" y="12726"/>
                  </a:lnTo>
                  <a:lnTo>
                    <a:pt x="3166" y="11631"/>
                  </a:lnTo>
                  <a:lnTo>
                    <a:pt x="3166" y="511"/>
                  </a:lnTo>
                  <a:cubicBezTo>
                    <a:pt x="3166" y="229"/>
                    <a:pt x="3361" y="0"/>
                    <a:pt x="3602" y="0"/>
                  </a:cubicBezTo>
                  <a:lnTo>
                    <a:pt x="21165" y="0"/>
                  </a:lnTo>
                  <a:cubicBezTo>
                    <a:pt x="21390" y="0"/>
                    <a:pt x="21575" y="201"/>
                    <a:pt x="21598" y="459"/>
                  </a:cubicBezTo>
                  <a:lnTo>
                    <a:pt x="21600" y="511"/>
                  </a:lnTo>
                  <a:lnTo>
                    <a:pt x="21600" y="21089"/>
                  </a:lnTo>
                  <a:cubicBezTo>
                    <a:pt x="21600" y="21371"/>
                    <a:pt x="21405" y="21600"/>
                    <a:pt x="21165" y="21600"/>
                  </a:cubicBezTo>
                  <a:lnTo>
                    <a:pt x="3602" y="21600"/>
                  </a:lnTo>
                  <a:cubicBezTo>
                    <a:pt x="3361" y="21600"/>
                    <a:pt x="3166" y="21371"/>
                    <a:pt x="3166" y="21089"/>
                  </a:cubicBezTo>
                  <a:close/>
                </a:path>
              </a:pathLst>
            </a:custGeom>
            <a:solidFill>
              <a:srgbClr val="FFFFFF"/>
            </a:solidFill>
            <a:ln w="50800" cap="flat">
              <a:solidFill>
                <a:srgbClr val="D6D6D6"/>
              </a:solidFill>
              <a:prstDash val="solid"/>
              <a:round/>
            </a:ln>
            <a:effectLst/>
          </p:spPr>
          <p:txBody>
            <a:bodyPr wrap="square" lIns="101600" tIns="101600" rIns="101600" bIns="101600" numCol="1" anchor="ctr">
              <a:noAutofit/>
            </a:bodyPr>
            <a:lstStyle/>
            <a:p>
              <a:pPr/>
            </a:p>
          </p:txBody>
        </p:sp>
        <p:sp>
          <p:nvSpPr>
            <p:cNvPr id="721" name="５"/>
            <p:cNvSpPr txBox="1"/>
            <p:nvPr/>
          </p:nvSpPr>
          <p:spPr>
            <a:xfrm>
              <a:off x="332924" y="3908839"/>
              <a:ext cx="619332" cy="533506"/>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sz="3000">
                  <a:latin typeface="ヒラギノ角ゴ ProN W3"/>
                  <a:ea typeface="ヒラギノ角ゴ ProN W3"/>
                  <a:cs typeface="ヒラギノ角ゴ ProN W3"/>
                  <a:sym typeface="ヒラギノ角ゴ ProN W3"/>
                </a:defRPr>
              </a:lvl1pPr>
            </a:lstStyle>
            <a:p>
              <a:pPr/>
              <a:r>
                <a:t>５</a:t>
              </a:r>
            </a:p>
          </p:txBody>
        </p:sp>
        <p:sp>
          <p:nvSpPr>
            <p:cNvPr id="722" name="0"/>
            <p:cNvSpPr txBox="1"/>
            <p:nvPr/>
          </p:nvSpPr>
          <p:spPr>
            <a:xfrm>
              <a:off x="326342" y="64230"/>
              <a:ext cx="603095" cy="1012664"/>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sz="3000">
                  <a:latin typeface="ヒラギノ角ゴ ProN W3"/>
                  <a:ea typeface="ヒラギノ角ゴ ProN W3"/>
                  <a:cs typeface="ヒラギノ角ゴ ProN W3"/>
                  <a:sym typeface="ヒラギノ角ゴ ProN W3"/>
                </a:defRPr>
              </a:lvl1pPr>
            </a:lstStyle>
            <a:p>
              <a:pPr/>
              <a:r>
                <a:t>0</a:t>
              </a:r>
            </a:p>
          </p:txBody>
        </p:sp>
        <p:sp>
          <p:nvSpPr>
            <p:cNvPr id="723" name="５"/>
            <p:cNvSpPr txBox="1"/>
            <p:nvPr/>
          </p:nvSpPr>
          <p:spPr>
            <a:xfrm>
              <a:off x="3983624" y="64230"/>
              <a:ext cx="752751" cy="966684"/>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sz="3000">
                  <a:latin typeface="ヒラギノ角ゴ ProN W3"/>
                  <a:ea typeface="ヒラギノ角ゴ ProN W3"/>
                  <a:cs typeface="ヒラギノ角ゴ ProN W3"/>
                  <a:sym typeface="ヒラギノ角ゴ ProN W3"/>
                </a:defRPr>
              </a:lvl1pPr>
            </a:lstStyle>
            <a:p>
              <a:pPr/>
              <a:r>
                <a:t>５</a:t>
              </a:r>
            </a:p>
          </p:txBody>
        </p:sp>
        <p:grpSp>
          <p:nvGrpSpPr>
            <p:cNvPr id="735" name="グループ"/>
            <p:cNvGrpSpPr/>
            <p:nvPr/>
          </p:nvGrpSpPr>
          <p:grpSpPr>
            <a:xfrm>
              <a:off x="981740" y="677434"/>
              <a:ext cx="3088378" cy="3435184"/>
              <a:chOff x="0" y="0"/>
              <a:chExt cx="3088376" cy="3435182"/>
            </a:xfrm>
          </p:grpSpPr>
          <p:sp>
            <p:nvSpPr>
              <p:cNvPr id="724" name="四角形"/>
              <p:cNvSpPr/>
              <p:nvPr/>
            </p:nvSpPr>
            <p:spPr>
              <a:xfrm>
                <a:off x="11472" y="0"/>
                <a:ext cx="3065434" cy="3435183"/>
              </a:xfrm>
              <a:prstGeom prst="rect">
                <a:avLst/>
              </a:prstGeom>
              <a:solidFill>
                <a:srgbClr val="F5F5F5"/>
              </a:solidFill>
              <a:ln w="25400" cap="flat">
                <a:solidFill>
                  <a:srgbClr val="000000"/>
                </a:solidFill>
                <a:prstDash val="solid"/>
                <a:round/>
              </a:ln>
              <a:effectLst/>
            </p:spPr>
            <p:txBody>
              <a:bodyPr wrap="square" lIns="101600" tIns="101600" rIns="101600" bIns="101600" numCol="1" anchor="ctr">
                <a:noAutofit/>
              </a:bodyPr>
              <a:lstStyle/>
              <a:p>
                <a:pPr/>
              </a:p>
            </p:txBody>
          </p:sp>
          <p:grpSp>
            <p:nvGrpSpPr>
              <p:cNvPr id="729" name="グループ"/>
              <p:cNvGrpSpPr/>
              <p:nvPr/>
            </p:nvGrpSpPr>
            <p:grpSpPr>
              <a:xfrm>
                <a:off x="645770" y="13477"/>
                <a:ext cx="1823352" cy="3408228"/>
                <a:chOff x="0" y="0"/>
                <a:chExt cx="1823350" cy="3408227"/>
              </a:xfrm>
            </p:grpSpPr>
            <p:sp>
              <p:nvSpPr>
                <p:cNvPr id="725" name="線"/>
                <p:cNvSpPr/>
                <p:nvPr/>
              </p:nvSpPr>
              <p:spPr>
                <a:xfrm flipV="1">
                  <a:off x="-1" y="-1"/>
                  <a:ext cx="2" cy="3408229"/>
                </a:xfrm>
                <a:prstGeom prst="line">
                  <a:avLst/>
                </a:prstGeom>
                <a:noFill/>
                <a:ln w="25400" cap="flat">
                  <a:solidFill>
                    <a:srgbClr val="000000"/>
                  </a:solidFill>
                  <a:prstDash val="sysDot"/>
                  <a:miter lim="400000"/>
                </a:ln>
                <a:effectLst/>
              </p:spPr>
              <p:txBody>
                <a:bodyPr wrap="square" lIns="0" tIns="0" rIns="0" bIns="0" numCol="1" anchor="t">
                  <a:noAutofit/>
                </a:bodyPr>
                <a:lstStyle/>
                <a:p>
                  <a:pPr/>
                </a:p>
              </p:txBody>
            </p:sp>
            <p:sp>
              <p:nvSpPr>
                <p:cNvPr id="726" name="線"/>
                <p:cNvSpPr/>
                <p:nvPr/>
              </p:nvSpPr>
              <p:spPr>
                <a:xfrm flipV="1">
                  <a:off x="607783" y="-1"/>
                  <a:ext cx="1" cy="3408229"/>
                </a:xfrm>
                <a:prstGeom prst="line">
                  <a:avLst/>
                </a:prstGeom>
                <a:noFill/>
                <a:ln w="25400" cap="flat">
                  <a:solidFill>
                    <a:srgbClr val="000000"/>
                  </a:solidFill>
                  <a:prstDash val="sysDot"/>
                  <a:miter lim="400000"/>
                </a:ln>
                <a:effectLst/>
              </p:spPr>
              <p:txBody>
                <a:bodyPr wrap="square" lIns="0" tIns="0" rIns="0" bIns="0" numCol="1" anchor="t">
                  <a:noAutofit/>
                </a:bodyPr>
                <a:lstStyle/>
                <a:p>
                  <a:pPr/>
                </a:p>
              </p:txBody>
            </p:sp>
            <p:sp>
              <p:nvSpPr>
                <p:cNvPr id="727" name="線"/>
                <p:cNvSpPr/>
                <p:nvPr/>
              </p:nvSpPr>
              <p:spPr>
                <a:xfrm flipV="1">
                  <a:off x="1215566" y="-1"/>
                  <a:ext cx="1" cy="3408229"/>
                </a:xfrm>
                <a:prstGeom prst="line">
                  <a:avLst/>
                </a:prstGeom>
                <a:noFill/>
                <a:ln w="25400" cap="flat">
                  <a:solidFill>
                    <a:srgbClr val="000000"/>
                  </a:solidFill>
                  <a:prstDash val="sysDot"/>
                  <a:miter lim="400000"/>
                </a:ln>
                <a:effectLst/>
              </p:spPr>
              <p:txBody>
                <a:bodyPr wrap="square" lIns="0" tIns="0" rIns="0" bIns="0" numCol="1" anchor="t">
                  <a:noAutofit/>
                </a:bodyPr>
                <a:lstStyle/>
                <a:p>
                  <a:pPr/>
                </a:p>
              </p:txBody>
            </p:sp>
            <p:sp>
              <p:nvSpPr>
                <p:cNvPr id="728" name="線"/>
                <p:cNvSpPr/>
                <p:nvPr/>
              </p:nvSpPr>
              <p:spPr>
                <a:xfrm flipV="1">
                  <a:off x="1823350" y="-1"/>
                  <a:ext cx="1" cy="3408229"/>
                </a:xfrm>
                <a:prstGeom prst="line">
                  <a:avLst/>
                </a:prstGeom>
                <a:noFill/>
                <a:ln w="25400" cap="flat">
                  <a:solidFill>
                    <a:srgbClr val="000000"/>
                  </a:solidFill>
                  <a:prstDash val="sysDot"/>
                  <a:miter lim="400000"/>
                </a:ln>
                <a:effectLst/>
              </p:spPr>
              <p:txBody>
                <a:bodyPr wrap="square" lIns="0" tIns="0" rIns="0" bIns="0" numCol="1" anchor="t">
                  <a:noAutofit/>
                </a:bodyPr>
                <a:lstStyle/>
                <a:p>
                  <a:pPr/>
                </a:p>
              </p:txBody>
            </p:sp>
          </p:grpSp>
          <p:grpSp>
            <p:nvGrpSpPr>
              <p:cNvPr id="734" name="グループ"/>
              <p:cNvGrpSpPr/>
              <p:nvPr/>
            </p:nvGrpSpPr>
            <p:grpSpPr>
              <a:xfrm>
                <a:off x="-1" y="702064"/>
                <a:ext cx="3088378" cy="2085014"/>
                <a:chOff x="0" y="0"/>
                <a:chExt cx="3088376" cy="2085012"/>
              </a:xfrm>
            </p:grpSpPr>
            <p:sp>
              <p:nvSpPr>
                <p:cNvPr id="730" name="線"/>
                <p:cNvSpPr/>
                <p:nvPr/>
              </p:nvSpPr>
              <p:spPr>
                <a:xfrm>
                  <a:off x="0" y="0"/>
                  <a:ext cx="3088377" cy="0"/>
                </a:xfrm>
                <a:prstGeom prst="line">
                  <a:avLst/>
                </a:prstGeom>
                <a:noFill/>
                <a:ln w="25400" cap="flat">
                  <a:solidFill>
                    <a:srgbClr val="000000"/>
                  </a:solidFill>
                  <a:prstDash val="sysDot"/>
                  <a:miter lim="400000"/>
                </a:ln>
                <a:effectLst/>
              </p:spPr>
              <p:txBody>
                <a:bodyPr wrap="square" lIns="0" tIns="0" rIns="0" bIns="0" numCol="1" anchor="t">
                  <a:noAutofit/>
                </a:bodyPr>
                <a:lstStyle/>
                <a:p>
                  <a:pPr/>
                </a:p>
              </p:txBody>
            </p:sp>
            <p:sp>
              <p:nvSpPr>
                <p:cNvPr id="731" name="線"/>
                <p:cNvSpPr/>
                <p:nvPr/>
              </p:nvSpPr>
              <p:spPr>
                <a:xfrm>
                  <a:off x="0" y="688585"/>
                  <a:ext cx="3088377" cy="1"/>
                </a:xfrm>
                <a:prstGeom prst="line">
                  <a:avLst/>
                </a:prstGeom>
                <a:noFill/>
                <a:ln w="25400" cap="flat">
                  <a:solidFill>
                    <a:srgbClr val="000000"/>
                  </a:solidFill>
                  <a:prstDash val="sysDot"/>
                  <a:miter lim="400000"/>
                </a:ln>
                <a:effectLst/>
              </p:spPr>
              <p:txBody>
                <a:bodyPr wrap="square" lIns="0" tIns="0" rIns="0" bIns="0" numCol="1" anchor="t">
                  <a:noAutofit/>
                </a:bodyPr>
                <a:lstStyle/>
                <a:p>
                  <a:pPr/>
                </a:p>
              </p:txBody>
            </p:sp>
            <p:sp>
              <p:nvSpPr>
                <p:cNvPr id="732" name="線"/>
                <p:cNvSpPr/>
                <p:nvPr/>
              </p:nvSpPr>
              <p:spPr>
                <a:xfrm>
                  <a:off x="0" y="1377171"/>
                  <a:ext cx="3088377" cy="1"/>
                </a:xfrm>
                <a:prstGeom prst="line">
                  <a:avLst/>
                </a:prstGeom>
                <a:noFill/>
                <a:ln w="25400" cap="flat">
                  <a:solidFill>
                    <a:srgbClr val="000000"/>
                  </a:solidFill>
                  <a:prstDash val="sysDot"/>
                  <a:miter lim="400000"/>
                </a:ln>
                <a:effectLst/>
              </p:spPr>
              <p:txBody>
                <a:bodyPr wrap="square" lIns="0" tIns="0" rIns="0" bIns="0" numCol="1" anchor="t">
                  <a:noAutofit/>
                </a:bodyPr>
                <a:lstStyle/>
                <a:p>
                  <a:pPr/>
                </a:p>
              </p:txBody>
            </p:sp>
            <p:sp>
              <p:nvSpPr>
                <p:cNvPr id="733" name="線"/>
                <p:cNvSpPr/>
                <p:nvPr/>
              </p:nvSpPr>
              <p:spPr>
                <a:xfrm>
                  <a:off x="0" y="2085012"/>
                  <a:ext cx="3088377" cy="1"/>
                </a:xfrm>
                <a:prstGeom prst="line">
                  <a:avLst/>
                </a:prstGeom>
                <a:noFill/>
                <a:ln w="25400" cap="flat">
                  <a:solidFill>
                    <a:srgbClr val="000000"/>
                  </a:solidFill>
                  <a:prstDash val="sysDot"/>
                  <a:miter lim="400000"/>
                </a:ln>
                <a:effectLst/>
              </p:spPr>
              <p:txBody>
                <a:bodyPr wrap="square" lIns="0" tIns="0" rIns="0" bIns="0" numCol="1" anchor="t">
                  <a:noAutofit/>
                </a:bodyPr>
                <a:lstStyle/>
                <a:p>
                  <a:pPr/>
                </a:p>
              </p:txBody>
            </p:sp>
          </p:grpSp>
        </p:grpSp>
      </p:grpSp>
      <p:sp>
        <p:nvSpPr>
          <p:cNvPr id="737" name="角丸四角形"/>
          <p:cNvSpPr/>
          <p:nvPr/>
        </p:nvSpPr>
        <p:spPr>
          <a:xfrm>
            <a:off x="2658018" y="6842504"/>
            <a:ext cx="3732136" cy="3848803"/>
          </a:xfrm>
          <a:prstGeom prst="roundRect">
            <a:avLst>
              <a:gd name="adj" fmla="val 9540"/>
            </a:avLst>
          </a:prstGeom>
          <a:ln w="88900">
            <a:solidFill>
              <a:srgbClr val="FF2600"/>
            </a:solidFill>
          </a:ln>
        </p:spPr>
        <p:txBody>
          <a:bodyPr lIns="101600" tIns="101600" rIns="101600" bIns="101600" anchor="ctr"/>
          <a:lstStyle/>
          <a:p>
            <a:pPr/>
          </a:p>
        </p:txBody>
      </p:sp>
      <p:pic>
        <p:nvPicPr>
          <p:cNvPr id="738" name="DSCF4258.AVI" descr="DSCF4258.AVI"/>
          <p:cNvPicPr>
            <a:picLocks noChangeAspect="0"/>
          </p:cNvPicPr>
          <p:nvPr>
            <a:videoFile r:link="rId4"/>
            <p:extLst>
              <p:ext uri="{DAA4B4D4-6D71-4841-9C94-3DE7FCFB9230}">
                <p14:media xmlns:p14="http://schemas.microsoft.com/office/powerpoint/2010/main" r:embed="rId5"/>
              </p:ext>
            </p:extLst>
          </p:nvPr>
        </p:nvPicPr>
        <p:blipFill>
          <a:blip r:embed="rId6">
            <a:extLst/>
          </a:blip>
          <a:stretch>
            <a:fillRect/>
          </a:stretch>
        </p:blipFill>
        <p:spPr>
          <a:xfrm>
            <a:off x="13811904" y="5469309"/>
            <a:ext cx="8793591" cy="659519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3999" fill="hold"/>
                                        <p:tgtEl>
                                          <p:spTgt spid="738"/>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73061">
                <p:cTn id="7" fill="hold" display="0">
                  <p:stCondLst>
                    <p:cond delay="indefinite"/>
                  </p:stCondLst>
                </p:cTn>
                <p:tgtEl>
                  <p:spTgt spid="738"/>
                </p:tgtEl>
              </p:cMediaNode>
            </p:video>
            <p:seq concurrent="1" prevAc="none" nextAc="seek">
              <p:cTn id="8" evtFilter="cancelBubble" nodeType="interactiveSeq" restart="whenNotActive" fill="hold">
                <p:stCondLst>
                  <p:cond delay="0" evt="onClick">
                    <p:tgtEl>
                      <p:spTgt spid="738"/>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738"/>
                                        </p:tgtEl>
                                      </p:cBhvr>
                                    </p:cmd>
                                  </p:childTnLst>
                                </p:cTn>
                              </p:par>
                            </p:childTnLst>
                          </p:cTn>
                        </p:par>
                      </p:childTnLst>
                    </p:cTn>
                  </p:par>
                </p:childTnLst>
              </p:cTn>
              <p:nextCondLst>
                <p:cond delay="0" evt="onClick">
                  <p:tgtEl>
                    <p:spTgt spid="738"/>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40"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741" name="距離センサの値によって表示を変更"/>
          <p:cNvSpPr txBox="1"/>
          <p:nvPr>
            <p:ph type="title"/>
          </p:nvPr>
        </p:nvSpPr>
        <p:spPr>
          <a:prstGeom prst="rect">
            <a:avLst/>
          </a:prstGeom>
        </p:spPr>
        <p:txBody>
          <a:bodyPr/>
          <a:lstStyle/>
          <a:p>
            <a:pPr/>
            <a:r>
              <a:t>距離センサ</a:t>
            </a:r>
            <a:r>
              <a:t>の値によって表示を変更</a:t>
            </a:r>
          </a:p>
        </p:txBody>
      </p:sp>
      <p:sp>
        <p:nvSpPr>
          <p:cNvPr id="742" name="距離センサの読み取り値によってLEDを変化させる…"/>
          <p:cNvSpPr txBox="1"/>
          <p:nvPr>
            <p:ph type="body" sz="quarter" idx="1"/>
          </p:nvPr>
        </p:nvSpPr>
        <p:spPr>
          <a:xfrm>
            <a:off x="967565" y="2368550"/>
            <a:ext cx="22448870" cy="2316667"/>
          </a:xfrm>
          <a:prstGeom prst="rect">
            <a:avLst/>
          </a:prstGeom>
        </p:spPr>
        <p:txBody>
          <a:bodyPr/>
          <a:lstStyle/>
          <a:p>
            <a:pPr/>
            <a:r>
              <a:t>距離センサの読み取り値によってLEDを変化させる</a:t>
            </a:r>
          </a:p>
          <a:p>
            <a:pPr lvl="1"/>
            <a:r>
              <a:t>デバッグに重要</a:t>
            </a:r>
          </a:p>
        </p:txBody>
      </p:sp>
      <p:sp>
        <p:nvSpPr>
          <p:cNvPr id="743" name="線"/>
          <p:cNvSpPr/>
          <p:nvPr/>
        </p:nvSpPr>
        <p:spPr>
          <a:xfrm>
            <a:off x="-40312" y="1816596"/>
            <a:ext cx="24384001" cy="1"/>
          </a:xfrm>
          <a:prstGeom prst="line">
            <a:avLst/>
          </a:prstGeom>
          <a:ln w="76200">
            <a:solidFill>
              <a:srgbClr val="F4CE1F"/>
            </a:solidFill>
          </a:ln>
        </p:spPr>
        <p:txBody>
          <a:bodyPr lIns="0" tIns="0" rIns="0" bIns="0"/>
          <a:lstStyle/>
          <a:p>
            <a:pPr/>
          </a:p>
        </p:txBody>
      </p:sp>
      <p:pic>
        <p:nvPicPr>
          <p:cNvPr id="744" name="IMG_0689.HEIC" descr="IMG_0689.HEIC"/>
          <p:cNvPicPr>
            <a:picLocks noChangeAspect="1"/>
          </p:cNvPicPr>
          <p:nvPr/>
        </p:nvPicPr>
        <p:blipFill>
          <a:blip r:embed="rId3">
            <a:extLst/>
          </a:blip>
          <a:stretch>
            <a:fillRect/>
          </a:stretch>
        </p:blipFill>
        <p:spPr>
          <a:xfrm>
            <a:off x="5489908" y="4693577"/>
            <a:ext cx="5889506" cy="7852676"/>
          </a:xfrm>
          <a:prstGeom prst="rect">
            <a:avLst/>
          </a:prstGeom>
          <a:ln w="25400"/>
        </p:spPr>
      </p:pic>
      <p:pic>
        <p:nvPicPr>
          <p:cNvPr id="745" name="IMG_0690.HEIC" descr="IMG_0690.HEIC"/>
          <p:cNvPicPr>
            <a:picLocks noChangeAspect="1"/>
          </p:cNvPicPr>
          <p:nvPr/>
        </p:nvPicPr>
        <p:blipFill>
          <a:blip r:embed="rId4">
            <a:extLst/>
          </a:blip>
          <a:stretch>
            <a:fillRect/>
          </a:stretch>
        </p:blipFill>
        <p:spPr>
          <a:xfrm>
            <a:off x="12938932" y="4649809"/>
            <a:ext cx="5955159" cy="7940212"/>
          </a:xfrm>
          <a:prstGeom prst="rect">
            <a:avLst/>
          </a:prstGeom>
          <a:ln w="25400"/>
        </p:spPr>
      </p:pic>
      <p:sp>
        <p:nvSpPr>
          <p:cNvPr id="746" name="スライド番号"/>
          <p:cNvSpPr txBox="1"/>
          <p:nvPr>
            <p:ph type="sldNum" sz="quarter" idx="2"/>
          </p:nvPr>
        </p:nvSpPr>
        <p:spPr>
          <a:xfrm>
            <a:off x="22821900" y="12755778"/>
            <a:ext cx="617627"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14:prism dir="r"/>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48"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749" name="距離センサの値によってライトマトリックス変化（Python）"/>
          <p:cNvSpPr txBox="1"/>
          <p:nvPr>
            <p:ph type="title"/>
          </p:nvPr>
        </p:nvSpPr>
        <p:spPr>
          <a:xfrm>
            <a:off x="421696" y="582206"/>
            <a:ext cx="19651965" cy="1108888"/>
          </a:xfrm>
          <a:prstGeom prst="rect">
            <a:avLst/>
          </a:prstGeom>
        </p:spPr>
        <p:txBody>
          <a:bodyPr/>
          <a:lstStyle/>
          <a:p>
            <a:pPr/>
            <a:r>
              <a:t>距離センサ</a:t>
            </a:r>
            <a:r>
              <a:t>の値によってライトマトリックス変化（Python）</a:t>
            </a:r>
          </a:p>
        </p:txBody>
      </p:sp>
      <p:sp>
        <p:nvSpPr>
          <p:cNvPr id="750" name="距離センサの値を読み取り、距離によってライトマトリクスを変化"/>
          <p:cNvSpPr txBox="1"/>
          <p:nvPr>
            <p:ph type="body" sz="quarter" idx="1"/>
          </p:nvPr>
        </p:nvSpPr>
        <p:spPr>
          <a:xfrm>
            <a:off x="967565" y="2368550"/>
            <a:ext cx="22448870" cy="1059223"/>
          </a:xfrm>
          <a:prstGeom prst="rect">
            <a:avLst/>
          </a:prstGeom>
        </p:spPr>
        <p:txBody>
          <a:bodyPr/>
          <a:lstStyle>
            <a:lvl1pPr marL="414712" marR="0" indent="-374072" defTabSz="914400">
              <a:spcBef>
                <a:spcPts val="0"/>
              </a:spcBef>
              <a:defRPr sz="4000">
                <a:uFillTx/>
                <a:latin typeface="ヒラギノ角ゴ ProN W3"/>
                <a:ea typeface="ヒラギノ角ゴ ProN W3"/>
                <a:cs typeface="ヒラギノ角ゴ ProN W3"/>
                <a:sym typeface="ヒラギノ角ゴ ProN W3"/>
              </a:defRPr>
            </a:lvl1pPr>
          </a:lstStyle>
          <a:p>
            <a:pPr/>
            <a:r>
              <a:t>距離センサの値を読み取り、距離によってライトマトリクスを変化</a:t>
            </a:r>
          </a:p>
        </p:txBody>
      </p:sp>
      <p:sp>
        <p:nvSpPr>
          <p:cNvPr id="751"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752" name="四角形"/>
          <p:cNvSpPr/>
          <p:nvPr/>
        </p:nvSpPr>
        <p:spPr>
          <a:xfrm>
            <a:off x="8843764" y="4138408"/>
            <a:ext cx="3752445" cy="914401"/>
          </a:xfrm>
          <a:prstGeom prst="rect">
            <a:avLst/>
          </a:prstGeom>
          <a:ln w="25400">
            <a:solidFill>
              <a:srgbClr val="000000"/>
            </a:solidFill>
            <a:miter lim="400000"/>
          </a:ln>
        </p:spPr>
        <p:txBody>
          <a:bodyPr lIns="101600" tIns="101600" rIns="101600" bIns="101600" anchor="ctr"/>
          <a:lstStyle/>
          <a:p>
            <a:pPr/>
          </a:p>
        </p:txBody>
      </p:sp>
      <p:sp>
        <p:nvSpPr>
          <p:cNvPr id="753" name="線"/>
          <p:cNvSpPr/>
          <p:nvPr/>
        </p:nvSpPr>
        <p:spPr>
          <a:xfrm>
            <a:off x="8828245" y="4120628"/>
            <a:ext cx="1" cy="2148685"/>
          </a:xfrm>
          <a:prstGeom prst="line">
            <a:avLst/>
          </a:prstGeom>
          <a:ln w="25400">
            <a:solidFill>
              <a:srgbClr val="000000"/>
            </a:solidFill>
            <a:miter lim="400000"/>
          </a:ln>
        </p:spPr>
        <p:txBody>
          <a:bodyPr lIns="0" tIns="0" rIns="0" bIns="0"/>
          <a:lstStyle/>
          <a:p>
            <a:pPr marL="0" marR="0" defTabSz="914400">
              <a:defRPr sz="2400">
                <a:uFillTx/>
                <a:latin typeface="ヒラギノ角ゴ ProN W3"/>
                <a:ea typeface="ヒラギノ角ゴ ProN W3"/>
                <a:cs typeface="ヒラギノ角ゴ ProN W3"/>
                <a:sym typeface="ヒラギノ角ゴ ProN W3"/>
              </a:defRPr>
            </a:pPr>
          </a:p>
        </p:txBody>
      </p:sp>
      <p:sp>
        <p:nvSpPr>
          <p:cNvPr id="754" name="距離の読み取り"/>
          <p:cNvSpPr txBox="1"/>
          <p:nvPr/>
        </p:nvSpPr>
        <p:spPr>
          <a:xfrm>
            <a:off x="8977445" y="4351609"/>
            <a:ext cx="2786381" cy="55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距離の読み取り</a:t>
            </a:r>
          </a:p>
        </p:txBody>
      </p:sp>
      <p:sp>
        <p:nvSpPr>
          <p:cNvPr id="755" name="線"/>
          <p:cNvSpPr/>
          <p:nvPr/>
        </p:nvSpPr>
        <p:spPr>
          <a:xfrm flipH="1">
            <a:off x="7936055" y="4592935"/>
            <a:ext cx="885807" cy="1"/>
          </a:xfrm>
          <a:prstGeom prst="line">
            <a:avLst/>
          </a:prstGeom>
          <a:ln w="25400">
            <a:solidFill>
              <a:srgbClr val="000000"/>
            </a:solidFill>
          </a:ln>
        </p:spPr>
        <p:txBody>
          <a:bodyPr lIns="0" tIns="0" rIns="0" bIns="0"/>
          <a:lstStyle/>
          <a:p>
            <a:pPr/>
          </a:p>
        </p:txBody>
      </p:sp>
      <p:grpSp>
        <p:nvGrpSpPr>
          <p:cNvPr id="758" name="グループ"/>
          <p:cNvGrpSpPr/>
          <p:nvPr/>
        </p:nvGrpSpPr>
        <p:grpSpPr>
          <a:xfrm>
            <a:off x="11709368" y="4270187"/>
            <a:ext cx="650378" cy="721644"/>
            <a:chOff x="0" y="0"/>
            <a:chExt cx="650376" cy="721642"/>
          </a:xfrm>
        </p:grpSpPr>
        <p:sp>
          <p:nvSpPr>
            <p:cNvPr id="756"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757" name="2"/>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2</a:t>
              </a:r>
            </a:p>
          </p:txBody>
        </p:sp>
      </p:grpSp>
      <p:sp>
        <p:nvSpPr>
          <p:cNvPr id="759" name="四角形"/>
          <p:cNvSpPr/>
          <p:nvPr/>
        </p:nvSpPr>
        <p:spPr>
          <a:xfrm>
            <a:off x="1061189" y="4130629"/>
            <a:ext cx="2765881" cy="914401"/>
          </a:xfrm>
          <a:prstGeom prst="rect">
            <a:avLst/>
          </a:prstGeom>
          <a:ln w="25400">
            <a:solidFill>
              <a:srgbClr val="000000"/>
            </a:solidFill>
            <a:miter lim="400000"/>
          </a:ln>
        </p:spPr>
        <p:txBody>
          <a:bodyPr lIns="101600" tIns="101600" rIns="101600" bIns="101600" anchor="ctr"/>
          <a:lstStyle/>
          <a:p>
            <a:pPr/>
          </a:p>
        </p:txBody>
      </p:sp>
      <p:sp>
        <p:nvSpPr>
          <p:cNvPr id="760" name="超音波センサ…"/>
          <p:cNvSpPr txBox="1"/>
          <p:nvPr/>
        </p:nvSpPr>
        <p:spPr>
          <a:xfrm>
            <a:off x="1118246" y="4105229"/>
            <a:ext cx="2600966" cy="949961"/>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lstStyle/>
          <a:p>
            <a:pPr algn="ctr">
              <a:buClr>
                <a:srgbClr val="000000"/>
              </a:buClr>
              <a:buFont typeface="Times New Roman"/>
              <a:defRPr sz="2400">
                <a:latin typeface="ヒラギノ角ゴ ProN W3"/>
                <a:ea typeface="ヒラギノ角ゴ ProN W3"/>
                <a:cs typeface="ヒラギノ角ゴ ProN W3"/>
                <a:sym typeface="ヒラギノ角ゴ ProN W3"/>
              </a:defRPr>
            </a:pPr>
            <a:r>
              <a:t>超音波センサ</a:t>
            </a:r>
          </a:p>
          <a:p>
            <a:pPr algn="ctr">
              <a:buClr>
                <a:srgbClr val="000000"/>
              </a:buClr>
              <a:buFont typeface="Times New Roman"/>
              <a:defRPr sz="2200">
                <a:latin typeface="ヒラギノ角ゴ ProN W3"/>
                <a:ea typeface="ヒラギノ角ゴ ProN W3"/>
                <a:cs typeface="ヒラギノ角ゴ ProN W3"/>
                <a:sym typeface="ヒラギノ角ゴ ProN W3"/>
              </a:defRPr>
            </a:pPr>
            <a:r>
              <a:t>ディスプレイ表示</a:t>
            </a:r>
          </a:p>
        </p:txBody>
      </p:sp>
      <p:sp>
        <p:nvSpPr>
          <p:cNvPr id="761" name="四角形"/>
          <p:cNvSpPr/>
          <p:nvPr/>
        </p:nvSpPr>
        <p:spPr>
          <a:xfrm>
            <a:off x="3825890" y="4511629"/>
            <a:ext cx="914401" cy="152401"/>
          </a:xfrm>
          <a:prstGeom prst="rect">
            <a:avLst/>
          </a:prstGeom>
          <a:ln w="25400">
            <a:solidFill>
              <a:srgbClr val="000000"/>
            </a:solidFill>
            <a:miter lim="400000"/>
          </a:ln>
        </p:spPr>
        <p:txBody>
          <a:bodyPr lIns="101600" tIns="101600" rIns="101600" bIns="101600" anchor="ctr"/>
          <a:lstStyle/>
          <a:p>
            <a:pPr/>
          </a:p>
        </p:txBody>
      </p:sp>
      <p:sp>
        <p:nvSpPr>
          <p:cNvPr id="762" name="四角形"/>
          <p:cNvSpPr/>
          <p:nvPr/>
        </p:nvSpPr>
        <p:spPr>
          <a:xfrm>
            <a:off x="4737077" y="4130629"/>
            <a:ext cx="3219465" cy="914401"/>
          </a:xfrm>
          <a:prstGeom prst="rect">
            <a:avLst/>
          </a:prstGeom>
          <a:ln w="25400">
            <a:solidFill>
              <a:srgbClr val="000000"/>
            </a:solidFill>
            <a:miter lim="400000"/>
          </a:ln>
        </p:spPr>
        <p:txBody>
          <a:bodyPr lIns="101600" tIns="101600" rIns="101600" bIns="101600" anchor="ctr"/>
          <a:lstStyle/>
          <a:p>
            <a:pPr/>
          </a:p>
        </p:txBody>
      </p:sp>
      <p:grpSp>
        <p:nvGrpSpPr>
          <p:cNvPr id="765" name="グループ"/>
          <p:cNvGrpSpPr/>
          <p:nvPr/>
        </p:nvGrpSpPr>
        <p:grpSpPr>
          <a:xfrm>
            <a:off x="7178834" y="4219535"/>
            <a:ext cx="650378" cy="721644"/>
            <a:chOff x="0" y="0"/>
            <a:chExt cx="650376" cy="721642"/>
          </a:xfrm>
        </p:grpSpPr>
        <p:sp>
          <p:nvSpPr>
            <p:cNvPr id="763"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764" name="1"/>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1</a:t>
              </a:r>
            </a:p>
          </p:txBody>
        </p:sp>
      </p:grpSp>
      <p:sp>
        <p:nvSpPr>
          <p:cNvPr id="766" name="無限ループ"/>
          <p:cNvSpPr txBox="1"/>
          <p:nvPr/>
        </p:nvSpPr>
        <p:spPr>
          <a:xfrm>
            <a:off x="4868526" y="4270355"/>
            <a:ext cx="2600966" cy="609601"/>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無限ループ</a:t>
            </a:r>
          </a:p>
        </p:txBody>
      </p:sp>
      <p:sp>
        <p:nvSpPr>
          <p:cNvPr id="767" name="線"/>
          <p:cNvSpPr/>
          <p:nvPr/>
        </p:nvSpPr>
        <p:spPr>
          <a:xfrm flipV="1">
            <a:off x="5033342" y="4120628"/>
            <a:ext cx="1" cy="934403"/>
          </a:xfrm>
          <a:prstGeom prst="line">
            <a:avLst/>
          </a:prstGeom>
          <a:ln w="25400">
            <a:solidFill>
              <a:srgbClr val="000000"/>
            </a:solidFill>
          </a:ln>
        </p:spPr>
        <p:txBody>
          <a:bodyPr lIns="0" tIns="0" rIns="0" bIns="0"/>
          <a:lstStyle/>
          <a:p>
            <a:pPr/>
          </a:p>
        </p:txBody>
      </p:sp>
      <p:sp>
        <p:nvSpPr>
          <p:cNvPr id="768" name="四角形"/>
          <p:cNvSpPr/>
          <p:nvPr/>
        </p:nvSpPr>
        <p:spPr>
          <a:xfrm>
            <a:off x="12801900" y="4889942"/>
            <a:ext cx="3070990" cy="914401"/>
          </a:xfrm>
          <a:prstGeom prst="rect">
            <a:avLst/>
          </a:prstGeom>
          <a:ln w="25400">
            <a:solidFill>
              <a:srgbClr val="000000"/>
            </a:solidFill>
            <a:miter lim="400000"/>
          </a:ln>
        </p:spPr>
        <p:txBody>
          <a:bodyPr lIns="101600" tIns="101600" rIns="101600" bIns="101600" anchor="ctr"/>
          <a:lstStyle/>
          <a:p>
            <a:pPr/>
          </a:p>
        </p:txBody>
      </p:sp>
      <p:sp>
        <p:nvSpPr>
          <p:cNvPr id="769" name="5x５点灯"/>
          <p:cNvSpPr txBox="1"/>
          <p:nvPr/>
        </p:nvSpPr>
        <p:spPr>
          <a:xfrm>
            <a:off x="13102562" y="5067742"/>
            <a:ext cx="1788212" cy="55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5x５点灯</a:t>
            </a:r>
          </a:p>
        </p:txBody>
      </p:sp>
      <p:grpSp>
        <p:nvGrpSpPr>
          <p:cNvPr id="772" name="グループ"/>
          <p:cNvGrpSpPr/>
          <p:nvPr/>
        </p:nvGrpSpPr>
        <p:grpSpPr>
          <a:xfrm>
            <a:off x="14986051" y="4986320"/>
            <a:ext cx="650377" cy="721644"/>
            <a:chOff x="0" y="0"/>
            <a:chExt cx="650376" cy="721642"/>
          </a:xfrm>
        </p:grpSpPr>
        <p:sp>
          <p:nvSpPr>
            <p:cNvPr id="770"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771" name="3"/>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3</a:t>
              </a:r>
            </a:p>
          </p:txBody>
        </p:sp>
      </p:grpSp>
      <p:grpSp>
        <p:nvGrpSpPr>
          <p:cNvPr id="780" name="グループ"/>
          <p:cNvGrpSpPr/>
          <p:nvPr/>
        </p:nvGrpSpPr>
        <p:grpSpPr>
          <a:xfrm>
            <a:off x="8815350" y="5309118"/>
            <a:ext cx="3810607" cy="1504167"/>
            <a:chOff x="0" y="0"/>
            <a:chExt cx="3810606" cy="1504166"/>
          </a:xfrm>
        </p:grpSpPr>
        <p:sp>
          <p:nvSpPr>
            <p:cNvPr id="773" name="距離が50より…"/>
            <p:cNvSpPr txBox="1"/>
            <p:nvPr/>
          </p:nvSpPr>
          <p:spPr>
            <a:xfrm>
              <a:off x="130720" y="205983"/>
              <a:ext cx="2542439" cy="10922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p>
              <a:pPr algn="ctr">
                <a:buClr>
                  <a:srgbClr val="000000"/>
                </a:buClr>
                <a:buFont typeface="Times New Roman"/>
                <a:defRPr sz="2800">
                  <a:latin typeface="ヒラギノ角ゴ ProN W3"/>
                  <a:ea typeface="ヒラギノ角ゴ ProN W3"/>
                  <a:cs typeface="ヒラギノ角ゴ ProN W3"/>
                  <a:sym typeface="ヒラギノ角ゴ ProN W3"/>
                </a:defRPr>
              </a:pPr>
              <a:r>
                <a:t>距離が50より</a:t>
              </a:r>
            </a:p>
            <a:p>
              <a:pPr>
                <a:buClr>
                  <a:srgbClr val="000000"/>
                </a:buClr>
                <a:buFont typeface="Times New Roman"/>
                <a:defRPr sz="2800">
                  <a:latin typeface="ヒラギノ角ゴ ProN W3"/>
                  <a:ea typeface="ヒラギノ角ゴ ProN W3"/>
                  <a:cs typeface="ヒラギノ角ゴ ProN W3"/>
                  <a:sym typeface="ヒラギノ角ゴ ProN W3"/>
                </a:defRPr>
              </a:pPr>
              <a:r>
                <a:t>大きい</a:t>
              </a:r>
            </a:p>
          </p:txBody>
        </p:sp>
        <p:grpSp>
          <p:nvGrpSpPr>
            <p:cNvPr id="779" name="グループ"/>
            <p:cNvGrpSpPr/>
            <p:nvPr/>
          </p:nvGrpSpPr>
          <p:grpSpPr>
            <a:xfrm>
              <a:off x="-1" y="0"/>
              <a:ext cx="3810608" cy="1504167"/>
              <a:chOff x="0" y="0"/>
              <a:chExt cx="3810606" cy="1504166"/>
            </a:xfrm>
          </p:grpSpPr>
          <p:sp>
            <p:nvSpPr>
              <p:cNvPr id="774" name="線"/>
              <p:cNvSpPr/>
              <p:nvPr/>
            </p:nvSpPr>
            <p:spPr>
              <a:xfrm>
                <a:off x="3328" y="12700"/>
                <a:ext cx="3801678"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75" name="線"/>
              <p:cNvSpPr/>
              <p:nvPr/>
            </p:nvSpPr>
            <p:spPr>
              <a:xfrm>
                <a:off x="0" y="1488357"/>
                <a:ext cx="3801678"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76" name="線"/>
              <p:cNvSpPr/>
              <p:nvPr/>
            </p:nvSpPr>
            <p:spPr>
              <a:xfrm flipH="1">
                <a:off x="8179" y="0"/>
                <a:ext cx="1" cy="150416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77" name="線"/>
              <p:cNvSpPr/>
              <p:nvPr/>
            </p:nvSpPr>
            <p:spPr>
              <a:xfrm>
                <a:off x="3274294" y="750529"/>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78" name="線"/>
              <p:cNvSpPr/>
              <p:nvPr/>
            </p:nvSpPr>
            <p:spPr>
              <a:xfrm flipV="1">
                <a:off x="3274294" y="13682"/>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grpSp>
      </p:grpSp>
      <p:grpSp>
        <p:nvGrpSpPr>
          <p:cNvPr id="788" name="グループ"/>
          <p:cNvGrpSpPr/>
          <p:nvPr/>
        </p:nvGrpSpPr>
        <p:grpSpPr>
          <a:xfrm>
            <a:off x="12762848" y="6065044"/>
            <a:ext cx="3810608" cy="1504167"/>
            <a:chOff x="0" y="0"/>
            <a:chExt cx="3810606" cy="1504166"/>
          </a:xfrm>
        </p:grpSpPr>
        <p:sp>
          <p:nvSpPr>
            <p:cNvPr id="781" name="距離が40より…"/>
            <p:cNvSpPr txBox="1"/>
            <p:nvPr/>
          </p:nvSpPr>
          <p:spPr>
            <a:xfrm>
              <a:off x="130008" y="205983"/>
              <a:ext cx="2543862" cy="10922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p>
              <a:pPr algn="ctr">
                <a:buClr>
                  <a:srgbClr val="000000"/>
                </a:buClr>
                <a:buFont typeface="Times New Roman"/>
                <a:defRPr sz="2800">
                  <a:latin typeface="ヒラギノ角ゴ ProN W3"/>
                  <a:ea typeface="ヒラギノ角ゴ ProN W3"/>
                  <a:cs typeface="ヒラギノ角ゴ ProN W3"/>
                  <a:sym typeface="ヒラギノ角ゴ ProN W3"/>
                </a:defRPr>
              </a:pPr>
              <a:r>
                <a:t>距離が40より</a:t>
              </a:r>
            </a:p>
            <a:p>
              <a:pPr>
                <a:buClr>
                  <a:srgbClr val="000000"/>
                </a:buClr>
                <a:buFont typeface="Times New Roman"/>
                <a:defRPr sz="2800">
                  <a:latin typeface="ヒラギノ角ゴ ProN W3"/>
                  <a:ea typeface="ヒラギノ角ゴ ProN W3"/>
                  <a:cs typeface="ヒラギノ角ゴ ProN W3"/>
                  <a:sym typeface="ヒラギノ角ゴ ProN W3"/>
                </a:defRPr>
              </a:pPr>
              <a:r>
                <a:t>大きい</a:t>
              </a:r>
            </a:p>
          </p:txBody>
        </p:sp>
        <p:grpSp>
          <p:nvGrpSpPr>
            <p:cNvPr id="787" name="グループ"/>
            <p:cNvGrpSpPr/>
            <p:nvPr/>
          </p:nvGrpSpPr>
          <p:grpSpPr>
            <a:xfrm>
              <a:off x="-1" y="0"/>
              <a:ext cx="3810608" cy="1504167"/>
              <a:chOff x="0" y="0"/>
              <a:chExt cx="3810606" cy="1504166"/>
            </a:xfrm>
          </p:grpSpPr>
          <p:sp>
            <p:nvSpPr>
              <p:cNvPr id="782" name="線"/>
              <p:cNvSpPr/>
              <p:nvPr/>
            </p:nvSpPr>
            <p:spPr>
              <a:xfrm>
                <a:off x="3328" y="12700"/>
                <a:ext cx="3801678"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83" name="線"/>
              <p:cNvSpPr/>
              <p:nvPr/>
            </p:nvSpPr>
            <p:spPr>
              <a:xfrm>
                <a:off x="0" y="1488357"/>
                <a:ext cx="3801678"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84" name="線"/>
              <p:cNvSpPr/>
              <p:nvPr/>
            </p:nvSpPr>
            <p:spPr>
              <a:xfrm flipH="1">
                <a:off x="8179" y="0"/>
                <a:ext cx="1" cy="150416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85" name="線"/>
              <p:cNvSpPr/>
              <p:nvPr/>
            </p:nvSpPr>
            <p:spPr>
              <a:xfrm>
                <a:off x="3274294" y="750529"/>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86" name="線"/>
              <p:cNvSpPr/>
              <p:nvPr/>
            </p:nvSpPr>
            <p:spPr>
              <a:xfrm flipV="1">
                <a:off x="3274294" y="13682"/>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grpSp>
      </p:grpSp>
      <p:grpSp>
        <p:nvGrpSpPr>
          <p:cNvPr id="796" name="グループ"/>
          <p:cNvGrpSpPr/>
          <p:nvPr/>
        </p:nvGrpSpPr>
        <p:grpSpPr>
          <a:xfrm>
            <a:off x="16710347" y="6815033"/>
            <a:ext cx="3810607" cy="1504167"/>
            <a:chOff x="0" y="0"/>
            <a:chExt cx="3810606" cy="1504166"/>
          </a:xfrm>
        </p:grpSpPr>
        <p:sp>
          <p:nvSpPr>
            <p:cNvPr id="789" name="距離が30より…"/>
            <p:cNvSpPr txBox="1"/>
            <p:nvPr/>
          </p:nvSpPr>
          <p:spPr>
            <a:xfrm>
              <a:off x="130720" y="205983"/>
              <a:ext cx="2542439" cy="10922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p>
              <a:pPr algn="ctr">
                <a:buClr>
                  <a:srgbClr val="000000"/>
                </a:buClr>
                <a:buFont typeface="Times New Roman"/>
                <a:defRPr sz="2800">
                  <a:latin typeface="ヒラギノ角ゴ ProN W3"/>
                  <a:ea typeface="ヒラギノ角ゴ ProN W3"/>
                  <a:cs typeface="ヒラギノ角ゴ ProN W3"/>
                  <a:sym typeface="ヒラギノ角ゴ ProN W3"/>
                </a:defRPr>
              </a:pPr>
              <a:r>
                <a:t>距離が30より</a:t>
              </a:r>
            </a:p>
            <a:p>
              <a:pPr>
                <a:buClr>
                  <a:srgbClr val="000000"/>
                </a:buClr>
                <a:buFont typeface="Times New Roman"/>
                <a:defRPr sz="2800">
                  <a:latin typeface="ヒラギノ角ゴ ProN W3"/>
                  <a:ea typeface="ヒラギノ角ゴ ProN W3"/>
                  <a:cs typeface="ヒラギノ角ゴ ProN W3"/>
                  <a:sym typeface="ヒラギノ角ゴ ProN W3"/>
                </a:defRPr>
              </a:pPr>
              <a:r>
                <a:t>大きい</a:t>
              </a:r>
            </a:p>
          </p:txBody>
        </p:sp>
        <p:grpSp>
          <p:nvGrpSpPr>
            <p:cNvPr id="795" name="グループ"/>
            <p:cNvGrpSpPr/>
            <p:nvPr/>
          </p:nvGrpSpPr>
          <p:grpSpPr>
            <a:xfrm>
              <a:off x="-1" y="0"/>
              <a:ext cx="3810608" cy="1504167"/>
              <a:chOff x="0" y="0"/>
              <a:chExt cx="3810606" cy="1504166"/>
            </a:xfrm>
          </p:grpSpPr>
          <p:sp>
            <p:nvSpPr>
              <p:cNvPr id="790" name="線"/>
              <p:cNvSpPr/>
              <p:nvPr/>
            </p:nvSpPr>
            <p:spPr>
              <a:xfrm>
                <a:off x="3328" y="12700"/>
                <a:ext cx="3801678"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91" name="線"/>
              <p:cNvSpPr/>
              <p:nvPr/>
            </p:nvSpPr>
            <p:spPr>
              <a:xfrm>
                <a:off x="0" y="1488357"/>
                <a:ext cx="3801678"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92" name="線"/>
              <p:cNvSpPr/>
              <p:nvPr/>
            </p:nvSpPr>
            <p:spPr>
              <a:xfrm flipH="1">
                <a:off x="8179" y="0"/>
                <a:ext cx="1" cy="150416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93" name="線"/>
              <p:cNvSpPr/>
              <p:nvPr/>
            </p:nvSpPr>
            <p:spPr>
              <a:xfrm>
                <a:off x="3274294" y="750529"/>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794" name="線"/>
              <p:cNvSpPr/>
              <p:nvPr/>
            </p:nvSpPr>
            <p:spPr>
              <a:xfrm flipV="1">
                <a:off x="3274294" y="13682"/>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grpSp>
      </p:grpSp>
      <p:sp>
        <p:nvSpPr>
          <p:cNvPr id="797" name="四角形"/>
          <p:cNvSpPr/>
          <p:nvPr/>
        </p:nvSpPr>
        <p:spPr>
          <a:xfrm>
            <a:off x="16710347" y="5604001"/>
            <a:ext cx="3070990" cy="914401"/>
          </a:xfrm>
          <a:prstGeom prst="rect">
            <a:avLst/>
          </a:prstGeom>
          <a:ln w="25400">
            <a:solidFill>
              <a:srgbClr val="000000"/>
            </a:solidFill>
            <a:miter lim="400000"/>
          </a:ln>
        </p:spPr>
        <p:txBody>
          <a:bodyPr lIns="101600" tIns="101600" rIns="101600" bIns="101600" anchor="ctr"/>
          <a:lstStyle/>
          <a:p>
            <a:pPr/>
          </a:p>
        </p:txBody>
      </p:sp>
      <p:sp>
        <p:nvSpPr>
          <p:cNvPr id="798" name="5x４点灯"/>
          <p:cNvSpPr txBox="1"/>
          <p:nvPr/>
        </p:nvSpPr>
        <p:spPr>
          <a:xfrm>
            <a:off x="17011009" y="5781801"/>
            <a:ext cx="1788212" cy="55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5x４点灯</a:t>
            </a:r>
          </a:p>
        </p:txBody>
      </p:sp>
      <p:grpSp>
        <p:nvGrpSpPr>
          <p:cNvPr id="801" name="グループ"/>
          <p:cNvGrpSpPr/>
          <p:nvPr/>
        </p:nvGrpSpPr>
        <p:grpSpPr>
          <a:xfrm>
            <a:off x="18957050" y="7457857"/>
            <a:ext cx="635001" cy="721643"/>
            <a:chOff x="0" y="0"/>
            <a:chExt cx="635000" cy="721642"/>
          </a:xfrm>
        </p:grpSpPr>
        <p:sp>
          <p:nvSpPr>
            <p:cNvPr id="799"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00" name="5"/>
            <p:cNvSpPr txBox="1"/>
            <p:nvPr/>
          </p:nvSpPr>
          <p:spPr>
            <a:xfrm>
              <a:off x="10024"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5</a:t>
              </a:r>
            </a:p>
          </p:txBody>
        </p:sp>
      </p:grpSp>
      <p:sp>
        <p:nvSpPr>
          <p:cNvPr id="802" name="四角形"/>
          <p:cNvSpPr/>
          <p:nvPr/>
        </p:nvSpPr>
        <p:spPr>
          <a:xfrm>
            <a:off x="20595626" y="6359927"/>
            <a:ext cx="3070990" cy="914401"/>
          </a:xfrm>
          <a:prstGeom prst="rect">
            <a:avLst/>
          </a:prstGeom>
          <a:ln w="25400">
            <a:solidFill>
              <a:srgbClr val="000000"/>
            </a:solidFill>
            <a:miter lim="400000"/>
          </a:ln>
        </p:spPr>
        <p:txBody>
          <a:bodyPr lIns="101600" tIns="101600" rIns="101600" bIns="101600" anchor="ctr"/>
          <a:lstStyle/>
          <a:p>
            <a:pPr/>
          </a:p>
        </p:txBody>
      </p:sp>
      <p:sp>
        <p:nvSpPr>
          <p:cNvPr id="803" name="5x３点灯"/>
          <p:cNvSpPr txBox="1"/>
          <p:nvPr/>
        </p:nvSpPr>
        <p:spPr>
          <a:xfrm>
            <a:off x="20896286" y="6537727"/>
            <a:ext cx="1788212" cy="55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5x３点灯</a:t>
            </a:r>
          </a:p>
        </p:txBody>
      </p:sp>
      <p:grpSp>
        <p:nvGrpSpPr>
          <p:cNvPr id="806" name="グループ"/>
          <p:cNvGrpSpPr/>
          <p:nvPr/>
        </p:nvGrpSpPr>
        <p:grpSpPr>
          <a:xfrm>
            <a:off x="7185184" y="10249435"/>
            <a:ext cx="637679" cy="721644"/>
            <a:chOff x="0" y="0"/>
            <a:chExt cx="637677" cy="721642"/>
          </a:xfrm>
        </p:grpSpPr>
        <p:sp>
          <p:nvSpPr>
            <p:cNvPr id="804" name="円形"/>
            <p:cNvSpPr/>
            <p:nvPr/>
          </p:nvSpPr>
          <p:spPr>
            <a:xfrm>
              <a:off x="2677"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05" name="6"/>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6</a:t>
              </a:r>
            </a:p>
          </p:txBody>
        </p:sp>
      </p:grpSp>
      <p:grpSp>
        <p:nvGrpSpPr>
          <p:cNvPr id="814" name="グループ"/>
          <p:cNvGrpSpPr/>
          <p:nvPr/>
        </p:nvGrpSpPr>
        <p:grpSpPr>
          <a:xfrm>
            <a:off x="4951624" y="9606865"/>
            <a:ext cx="3810607" cy="1504167"/>
            <a:chOff x="0" y="0"/>
            <a:chExt cx="3810606" cy="1504166"/>
          </a:xfrm>
        </p:grpSpPr>
        <p:sp>
          <p:nvSpPr>
            <p:cNvPr id="807" name="距離が20より…"/>
            <p:cNvSpPr txBox="1"/>
            <p:nvPr/>
          </p:nvSpPr>
          <p:spPr>
            <a:xfrm>
              <a:off x="130720" y="205983"/>
              <a:ext cx="2542439" cy="10922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p>
              <a:pPr algn="ctr">
                <a:buClr>
                  <a:srgbClr val="000000"/>
                </a:buClr>
                <a:buFont typeface="Times New Roman"/>
                <a:defRPr sz="2800">
                  <a:latin typeface="ヒラギノ角ゴ ProN W3"/>
                  <a:ea typeface="ヒラギノ角ゴ ProN W3"/>
                  <a:cs typeface="ヒラギノ角ゴ ProN W3"/>
                  <a:sym typeface="ヒラギノ角ゴ ProN W3"/>
                </a:defRPr>
              </a:pPr>
              <a:r>
                <a:t>距離が20より</a:t>
              </a:r>
            </a:p>
            <a:p>
              <a:pPr>
                <a:buClr>
                  <a:srgbClr val="000000"/>
                </a:buClr>
                <a:buFont typeface="Times New Roman"/>
                <a:defRPr sz="2800">
                  <a:latin typeface="ヒラギノ角ゴ ProN W3"/>
                  <a:ea typeface="ヒラギノ角ゴ ProN W3"/>
                  <a:cs typeface="ヒラギノ角ゴ ProN W3"/>
                  <a:sym typeface="ヒラギノ角ゴ ProN W3"/>
                </a:defRPr>
              </a:pPr>
              <a:r>
                <a:t>大きい</a:t>
              </a:r>
            </a:p>
          </p:txBody>
        </p:sp>
        <p:grpSp>
          <p:nvGrpSpPr>
            <p:cNvPr id="813" name="グループ"/>
            <p:cNvGrpSpPr/>
            <p:nvPr/>
          </p:nvGrpSpPr>
          <p:grpSpPr>
            <a:xfrm>
              <a:off x="-1" y="0"/>
              <a:ext cx="3810608" cy="1504167"/>
              <a:chOff x="0" y="0"/>
              <a:chExt cx="3810606" cy="1504166"/>
            </a:xfrm>
          </p:grpSpPr>
          <p:sp>
            <p:nvSpPr>
              <p:cNvPr id="808" name="線"/>
              <p:cNvSpPr/>
              <p:nvPr/>
            </p:nvSpPr>
            <p:spPr>
              <a:xfrm>
                <a:off x="3328" y="12700"/>
                <a:ext cx="3801678"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809" name="線"/>
              <p:cNvSpPr/>
              <p:nvPr/>
            </p:nvSpPr>
            <p:spPr>
              <a:xfrm>
                <a:off x="0" y="1488357"/>
                <a:ext cx="3801678"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810" name="線"/>
              <p:cNvSpPr/>
              <p:nvPr/>
            </p:nvSpPr>
            <p:spPr>
              <a:xfrm flipH="1">
                <a:off x="8179" y="0"/>
                <a:ext cx="1" cy="150416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811" name="線"/>
              <p:cNvSpPr/>
              <p:nvPr/>
            </p:nvSpPr>
            <p:spPr>
              <a:xfrm>
                <a:off x="3274294" y="750529"/>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812" name="線"/>
              <p:cNvSpPr/>
              <p:nvPr/>
            </p:nvSpPr>
            <p:spPr>
              <a:xfrm flipV="1">
                <a:off x="3274294" y="13682"/>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grpSp>
      </p:grpSp>
      <p:sp>
        <p:nvSpPr>
          <p:cNvPr id="815" name="四角形"/>
          <p:cNvSpPr/>
          <p:nvPr/>
        </p:nvSpPr>
        <p:spPr>
          <a:xfrm>
            <a:off x="8836903" y="9151759"/>
            <a:ext cx="3070990" cy="914401"/>
          </a:xfrm>
          <a:prstGeom prst="rect">
            <a:avLst/>
          </a:prstGeom>
          <a:ln w="25400">
            <a:solidFill>
              <a:srgbClr val="000000"/>
            </a:solidFill>
            <a:miter lim="400000"/>
          </a:ln>
        </p:spPr>
        <p:txBody>
          <a:bodyPr lIns="101600" tIns="101600" rIns="101600" bIns="101600" anchor="ctr"/>
          <a:lstStyle/>
          <a:p>
            <a:pPr/>
          </a:p>
        </p:txBody>
      </p:sp>
      <p:sp>
        <p:nvSpPr>
          <p:cNvPr id="816" name="5x２点灯"/>
          <p:cNvSpPr txBox="1"/>
          <p:nvPr/>
        </p:nvSpPr>
        <p:spPr>
          <a:xfrm>
            <a:off x="9137565" y="9329559"/>
            <a:ext cx="1788211" cy="55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5x２点灯</a:t>
            </a:r>
          </a:p>
        </p:txBody>
      </p:sp>
      <p:grpSp>
        <p:nvGrpSpPr>
          <p:cNvPr id="819" name="グループ"/>
          <p:cNvGrpSpPr/>
          <p:nvPr/>
        </p:nvGrpSpPr>
        <p:grpSpPr>
          <a:xfrm>
            <a:off x="10924184" y="10997364"/>
            <a:ext cx="635001" cy="721644"/>
            <a:chOff x="0" y="0"/>
            <a:chExt cx="635000" cy="721642"/>
          </a:xfrm>
        </p:grpSpPr>
        <p:sp>
          <p:nvSpPr>
            <p:cNvPr id="817"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18" name="7"/>
            <p:cNvSpPr txBox="1"/>
            <p:nvPr/>
          </p:nvSpPr>
          <p:spPr>
            <a:xfrm>
              <a:off x="10022"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7</a:t>
              </a:r>
            </a:p>
          </p:txBody>
        </p:sp>
      </p:grpSp>
      <p:grpSp>
        <p:nvGrpSpPr>
          <p:cNvPr id="827" name="グループ"/>
          <p:cNvGrpSpPr/>
          <p:nvPr/>
        </p:nvGrpSpPr>
        <p:grpSpPr>
          <a:xfrm>
            <a:off x="8862789" y="10348589"/>
            <a:ext cx="3810608" cy="1504167"/>
            <a:chOff x="0" y="0"/>
            <a:chExt cx="3810606" cy="1504166"/>
          </a:xfrm>
        </p:grpSpPr>
        <p:sp>
          <p:nvSpPr>
            <p:cNvPr id="820" name="距離が10より…"/>
            <p:cNvSpPr txBox="1"/>
            <p:nvPr/>
          </p:nvSpPr>
          <p:spPr>
            <a:xfrm>
              <a:off x="130720" y="205983"/>
              <a:ext cx="2542439" cy="10922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p>
              <a:pPr algn="ctr">
                <a:buClr>
                  <a:srgbClr val="000000"/>
                </a:buClr>
                <a:buFont typeface="Times New Roman"/>
                <a:defRPr sz="2800">
                  <a:latin typeface="ヒラギノ角ゴ ProN W3"/>
                  <a:ea typeface="ヒラギノ角ゴ ProN W3"/>
                  <a:cs typeface="ヒラギノ角ゴ ProN W3"/>
                  <a:sym typeface="ヒラギノ角ゴ ProN W3"/>
                </a:defRPr>
              </a:pPr>
              <a:r>
                <a:t>距離が10より</a:t>
              </a:r>
            </a:p>
            <a:p>
              <a:pPr>
                <a:buClr>
                  <a:srgbClr val="000000"/>
                </a:buClr>
                <a:buFont typeface="Times New Roman"/>
                <a:defRPr sz="2800">
                  <a:latin typeface="ヒラギノ角ゴ ProN W3"/>
                  <a:ea typeface="ヒラギノ角ゴ ProN W3"/>
                  <a:cs typeface="ヒラギノ角ゴ ProN W3"/>
                  <a:sym typeface="ヒラギノ角ゴ ProN W3"/>
                </a:defRPr>
              </a:pPr>
              <a:r>
                <a:t>大きい</a:t>
              </a:r>
            </a:p>
          </p:txBody>
        </p:sp>
        <p:grpSp>
          <p:nvGrpSpPr>
            <p:cNvPr id="826" name="グループ"/>
            <p:cNvGrpSpPr/>
            <p:nvPr/>
          </p:nvGrpSpPr>
          <p:grpSpPr>
            <a:xfrm>
              <a:off x="-1" y="0"/>
              <a:ext cx="3810608" cy="1504167"/>
              <a:chOff x="0" y="0"/>
              <a:chExt cx="3810606" cy="1504166"/>
            </a:xfrm>
          </p:grpSpPr>
          <p:sp>
            <p:nvSpPr>
              <p:cNvPr id="821" name="線"/>
              <p:cNvSpPr/>
              <p:nvPr/>
            </p:nvSpPr>
            <p:spPr>
              <a:xfrm>
                <a:off x="3328" y="12700"/>
                <a:ext cx="3801678"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822" name="線"/>
              <p:cNvSpPr/>
              <p:nvPr/>
            </p:nvSpPr>
            <p:spPr>
              <a:xfrm>
                <a:off x="0" y="1488357"/>
                <a:ext cx="3801678"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823" name="線"/>
              <p:cNvSpPr/>
              <p:nvPr/>
            </p:nvSpPr>
            <p:spPr>
              <a:xfrm flipH="1">
                <a:off x="8179" y="0"/>
                <a:ext cx="1" cy="150416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824" name="線"/>
              <p:cNvSpPr/>
              <p:nvPr/>
            </p:nvSpPr>
            <p:spPr>
              <a:xfrm>
                <a:off x="3274294" y="750529"/>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825" name="線"/>
              <p:cNvSpPr/>
              <p:nvPr/>
            </p:nvSpPr>
            <p:spPr>
              <a:xfrm flipV="1">
                <a:off x="3274294" y="13682"/>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grpSp>
      </p:grpSp>
      <p:sp>
        <p:nvSpPr>
          <p:cNvPr id="828" name="四角形"/>
          <p:cNvSpPr/>
          <p:nvPr/>
        </p:nvSpPr>
        <p:spPr>
          <a:xfrm>
            <a:off x="12748069" y="9893483"/>
            <a:ext cx="3070990" cy="914401"/>
          </a:xfrm>
          <a:prstGeom prst="rect">
            <a:avLst/>
          </a:prstGeom>
          <a:ln w="25400">
            <a:solidFill>
              <a:srgbClr val="000000"/>
            </a:solidFill>
            <a:miter lim="400000"/>
          </a:ln>
        </p:spPr>
        <p:txBody>
          <a:bodyPr lIns="101600" tIns="101600" rIns="101600" bIns="101600" anchor="ctr"/>
          <a:lstStyle/>
          <a:p>
            <a:pPr/>
          </a:p>
        </p:txBody>
      </p:sp>
      <p:sp>
        <p:nvSpPr>
          <p:cNvPr id="829" name="５x１点灯"/>
          <p:cNvSpPr txBox="1"/>
          <p:nvPr/>
        </p:nvSpPr>
        <p:spPr>
          <a:xfrm>
            <a:off x="12987746" y="10071283"/>
            <a:ext cx="1910183" cy="55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５x１点灯</a:t>
            </a:r>
          </a:p>
        </p:txBody>
      </p:sp>
      <p:grpSp>
        <p:nvGrpSpPr>
          <p:cNvPr id="832" name="グループ"/>
          <p:cNvGrpSpPr/>
          <p:nvPr/>
        </p:nvGrpSpPr>
        <p:grpSpPr>
          <a:xfrm>
            <a:off x="14947596" y="11452410"/>
            <a:ext cx="635001" cy="721644"/>
            <a:chOff x="0" y="0"/>
            <a:chExt cx="635000" cy="721642"/>
          </a:xfrm>
        </p:grpSpPr>
        <p:sp>
          <p:nvSpPr>
            <p:cNvPr id="830"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31" name="8"/>
            <p:cNvSpPr txBox="1"/>
            <p:nvPr/>
          </p:nvSpPr>
          <p:spPr>
            <a:xfrm>
              <a:off x="10024"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8</a:t>
              </a:r>
            </a:p>
          </p:txBody>
        </p:sp>
      </p:grpSp>
      <p:sp>
        <p:nvSpPr>
          <p:cNvPr id="833" name="四角形"/>
          <p:cNvSpPr/>
          <p:nvPr/>
        </p:nvSpPr>
        <p:spPr>
          <a:xfrm>
            <a:off x="12748069" y="11356031"/>
            <a:ext cx="3070990" cy="914401"/>
          </a:xfrm>
          <a:prstGeom prst="rect">
            <a:avLst/>
          </a:prstGeom>
          <a:ln w="25400">
            <a:solidFill>
              <a:srgbClr val="000000"/>
            </a:solidFill>
            <a:miter lim="400000"/>
          </a:ln>
        </p:spPr>
        <p:txBody>
          <a:bodyPr lIns="101600" tIns="101600" rIns="101600" bIns="101600" anchor="ctr"/>
          <a:lstStyle/>
          <a:p>
            <a:pPr/>
          </a:p>
        </p:txBody>
      </p:sp>
      <p:sp>
        <p:nvSpPr>
          <p:cNvPr id="834" name="消灯"/>
          <p:cNvSpPr txBox="1"/>
          <p:nvPr/>
        </p:nvSpPr>
        <p:spPr>
          <a:xfrm>
            <a:off x="13438647" y="11533831"/>
            <a:ext cx="1008381" cy="55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消灯</a:t>
            </a:r>
          </a:p>
        </p:txBody>
      </p:sp>
      <p:sp>
        <p:nvSpPr>
          <p:cNvPr id="835" name="線"/>
          <p:cNvSpPr/>
          <p:nvPr/>
        </p:nvSpPr>
        <p:spPr>
          <a:xfrm>
            <a:off x="11134772" y="6791727"/>
            <a:ext cx="1644999" cy="1"/>
          </a:xfrm>
          <a:prstGeom prst="line">
            <a:avLst/>
          </a:prstGeom>
          <a:ln w="25400">
            <a:solidFill>
              <a:srgbClr val="000000"/>
            </a:solidFill>
          </a:ln>
        </p:spPr>
        <p:txBody>
          <a:bodyPr lIns="0" tIns="0" rIns="0" bIns="0"/>
          <a:lstStyle/>
          <a:p>
            <a:pPr/>
          </a:p>
        </p:txBody>
      </p:sp>
      <p:sp>
        <p:nvSpPr>
          <p:cNvPr id="836" name="線"/>
          <p:cNvSpPr/>
          <p:nvPr/>
        </p:nvSpPr>
        <p:spPr>
          <a:xfrm>
            <a:off x="11166393" y="5321513"/>
            <a:ext cx="1644999" cy="1"/>
          </a:xfrm>
          <a:prstGeom prst="line">
            <a:avLst/>
          </a:prstGeom>
          <a:ln w="25400">
            <a:solidFill>
              <a:srgbClr val="000000"/>
            </a:solidFill>
          </a:ln>
        </p:spPr>
        <p:txBody>
          <a:bodyPr lIns="0" tIns="0" rIns="0" bIns="0"/>
          <a:lstStyle/>
          <a:p>
            <a:pPr/>
          </a:p>
        </p:txBody>
      </p:sp>
      <p:sp>
        <p:nvSpPr>
          <p:cNvPr id="837" name="線"/>
          <p:cNvSpPr/>
          <p:nvPr/>
        </p:nvSpPr>
        <p:spPr>
          <a:xfrm>
            <a:off x="15066824" y="7554417"/>
            <a:ext cx="1644999" cy="1"/>
          </a:xfrm>
          <a:prstGeom prst="line">
            <a:avLst/>
          </a:prstGeom>
          <a:ln w="25400">
            <a:solidFill>
              <a:srgbClr val="000000"/>
            </a:solidFill>
          </a:ln>
        </p:spPr>
        <p:txBody>
          <a:bodyPr lIns="0" tIns="0" rIns="0" bIns="0"/>
          <a:lstStyle/>
          <a:p>
            <a:pPr/>
          </a:p>
        </p:txBody>
      </p:sp>
      <p:sp>
        <p:nvSpPr>
          <p:cNvPr id="838" name="線"/>
          <p:cNvSpPr/>
          <p:nvPr/>
        </p:nvSpPr>
        <p:spPr>
          <a:xfrm>
            <a:off x="15079524" y="6085853"/>
            <a:ext cx="1644999" cy="1"/>
          </a:xfrm>
          <a:prstGeom prst="line">
            <a:avLst/>
          </a:prstGeom>
          <a:ln w="25400">
            <a:solidFill>
              <a:srgbClr val="000000"/>
            </a:solidFill>
          </a:ln>
        </p:spPr>
        <p:txBody>
          <a:bodyPr lIns="0" tIns="0" rIns="0" bIns="0"/>
          <a:lstStyle/>
          <a:p>
            <a:pPr/>
          </a:p>
        </p:txBody>
      </p:sp>
      <p:sp>
        <p:nvSpPr>
          <p:cNvPr id="839" name="線"/>
          <p:cNvSpPr/>
          <p:nvPr/>
        </p:nvSpPr>
        <p:spPr>
          <a:xfrm>
            <a:off x="18957050" y="6829827"/>
            <a:ext cx="1644999" cy="1"/>
          </a:xfrm>
          <a:prstGeom prst="line">
            <a:avLst/>
          </a:prstGeom>
          <a:ln w="25400">
            <a:solidFill>
              <a:srgbClr val="000000"/>
            </a:solidFill>
          </a:ln>
        </p:spPr>
        <p:txBody>
          <a:bodyPr lIns="0" tIns="0" rIns="0" bIns="0"/>
          <a:lstStyle/>
          <a:p>
            <a:pPr/>
          </a:p>
        </p:txBody>
      </p:sp>
      <p:sp>
        <p:nvSpPr>
          <p:cNvPr id="840" name="線"/>
          <p:cNvSpPr/>
          <p:nvPr/>
        </p:nvSpPr>
        <p:spPr>
          <a:xfrm>
            <a:off x="4048443" y="8628531"/>
            <a:ext cx="17611839" cy="1"/>
          </a:xfrm>
          <a:prstGeom prst="line">
            <a:avLst/>
          </a:prstGeom>
          <a:ln w="25400">
            <a:solidFill>
              <a:srgbClr val="000000"/>
            </a:solidFill>
          </a:ln>
        </p:spPr>
        <p:txBody>
          <a:bodyPr lIns="0" tIns="0" rIns="0" bIns="0"/>
          <a:lstStyle/>
          <a:p>
            <a:pPr/>
          </a:p>
        </p:txBody>
      </p:sp>
      <p:sp>
        <p:nvSpPr>
          <p:cNvPr id="841" name="線"/>
          <p:cNvSpPr/>
          <p:nvPr/>
        </p:nvSpPr>
        <p:spPr>
          <a:xfrm>
            <a:off x="4073726" y="10358948"/>
            <a:ext cx="885807" cy="1"/>
          </a:xfrm>
          <a:prstGeom prst="line">
            <a:avLst/>
          </a:prstGeom>
          <a:ln w="25400">
            <a:solidFill>
              <a:srgbClr val="000000"/>
            </a:solidFill>
          </a:ln>
        </p:spPr>
        <p:txBody>
          <a:bodyPr lIns="0" tIns="0" rIns="0" bIns="0"/>
          <a:lstStyle/>
          <a:p>
            <a:pPr/>
          </a:p>
        </p:txBody>
      </p:sp>
      <p:sp>
        <p:nvSpPr>
          <p:cNvPr id="842" name="線"/>
          <p:cNvSpPr/>
          <p:nvPr/>
        </p:nvSpPr>
        <p:spPr>
          <a:xfrm>
            <a:off x="4064262" y="8628531"/>
            <a:ext cx="1" cy="1757657"/>
          </a:xfrm>
          <a:prstGeom prst="line">
            <a:avLst/>
          </a:prstGeom>
          <a:ln w="25400">
            <a:solidFill>
              <a:srgbClr val="000000"/>
            </a:solidFill>
          </a:ln>
        </p:spPr>
        <p:txBody>
          <a:bodyPr lIns="0" tIns="0" rIns="0" bIns="0"/>
          <a:lstStyle/>
          <a:p>
            <a:pPr/>
          </a:p>
        </p:txBody>
      </p:sp>
      <p:sp>
        <p:nvSpPr>
          <p:cNvPr id="843" name="線"/>
          <p:cNvSpPr/>
          <p:nvPr/>
        </p:nvSpPr>
        <p:spPr>
          <a:xfrm>
            <a:off x="20006109" y="8306499"/>
            <a:ext cx="1644998" cy="1"/>
          </a:xfrm>
          <a:prstGeom prst="line">
            <a:avLst/>
          </a:prstGeom>
          <a:ln w="25400">
            <a:solidFill>
              <a:srgbClr val="000000"/>
            </a:solidFill>
          </a:ln>
        </p:spPr>
        <p:txBody>
          <a:bodyPr lIns="0" tIns="0" rIns="0" bIns="0"/>
          <a:lstStyle/>
          <a:p>
            <a:pPr/>
          </a:p>
        </p:txBody>
      </p:sp>
      <p:sp>
        <p:nvSpPr>
          <p:cNvPr id="844" name="線"/>
          <p:cNvSpPr/>
          <p:nvPr/>
        </p:nvSpPr>
        <p:spPr>
          <a:xfrm flipV="1">
            <a:off x="21651106" y="8293800"/>
            <a:ext cx="1" cy="347627"/>
          </a:xfrm>
          <a:prstGeom prst="line">
            <a:avLst/>
          </a:prstGeom>
          <a:ln w="25400">
            <a:solidFill>
              <a:srgbClr val="000000"/>
            </a:solidFill>
          </a:ln>
        </p:spPr>
        <p:txBody>
          <a:bodyPr lIns="0" tIns="0" rIns="0" bIns="0"/>
          <a:lstStyle/>
          <a:p>
            <a:pPr/>
          </a:p>
        </p:txBody>
      </p:sp>
      <p:sp>
        <p:nvSpPr>
          <p:cNvPr id="845" name="線"/>
          <p:cNvSpPr/>
          <p:nvPr/>
        </p:nvSpPr>
        <p:spPr>
          <a:xfrm>
            <a:off x="8198455" y="9617855"/>
            <a:ext cx="649981" cy="1"/>
          </a:xfrm>
          <a:prstGeom prst="line">
            <a:avLst/>
          </a:prstGeom>
          <a:ln w="25400">
            <a:solidFill>
              <a:srgbClr val="000000"/>
            </a:solidFill>
          </a:ln>
        </p:spPr>
        <p:txBody>
          <a:bodyPr lIns="0" tIns="0" rIns="0" bIns="0"/>
          <a:lstStyle/>
          <a:p>
            <a:pPr/>
          </a:p>
        </p:txBody>
      </p:sp>
      <p:sp>
        <p:nvSpPr>
          <p:cNvPr id="846" name="線"/>
          <p:cNvSpPr/>
          <p:nvPr/>
        </p:nvSpPr>
        <p:spPr>
          <a:xfrm>
            <a:off x="8233402" y="11100672"/>
            <a:ext cx="649981" cy="1"/>
          </a:xfrm>
          <a:prstGeom prst="line">
            <a:avLst/>
          </a:prstGeom>
          <a:ln w="25400">
            <a:solidFill>
              <a:srgbClr val="000000"/>
            </a:solidFill>
          </a:ln>
        </p:spPr>
        <p:txBody>
          <a:bodyPr lIns="0" tIns="0" rIns="0" bIns="0"/>
          <a:lstStyle/>
          <a:p>
            <a:pPr/>
          </a:p>
        </p:txBody>
      </p:sp>
      <p:sp>
        <p:nvSpPr>
          <p:cNvPr id="847" name="線"/>
          <p:cNvSpPr/>
          <p:nvPr/>
        </p:nvSpPr>
        <p:spPr>
          <a:xfrm>
            <a:off x="12098342" y="11838631"/>
            <a:ext cx="649981" cy="1"/>
          </a:xfrm>
          <a:prstGeom prst="line">
            <a:avLst/>
          </a:prstGeom>
          <a:ln w="25400">
            <a:solidFill>
              <a:srgbClr val="000000"/>
            </a:solidFill>
          </a:ln>
        </p:spPr>
        <p:txBody>
          <a:bodyPr lIns="0" tIns="0" rIns="0" bIns="0"/>
          <a:lstStyle/>
          <a:p>
            <a:pPr/>
          </a:p>
        </p:txBody>
      </p:sp>
      <p:sp>
        <p:nvSpPr>
          <p:cNvPr id="848" name="線"/>
          <p:cNvSpPr/>
          <p:nvPr/>
        </p:nvSpPr>
        <p:spPr>
          <a:xfrm>
            <a:off x="12098342" y="10358948"/>
            <a:ext cx="649981" cy="1"/>
          </a:xfrm>
          <a:prstGeom prst="line">
            <a:avLst/>
          </a:prstGeom>
          <a:ln w="25400">
            <a:solidFill>
              <a:srgbClr val="000000"/>
            </a:solidFill>
          </a:ln>
        </p:spPr>
        <p:txBody>
          <a:bodyPr lIns="0" tIns="0" rIns="0" bIns="0"/>
          <a:lstStyle/>
          <a:p>
            <a:pPr/>
          </a:p>
        </p:txBody>
      </p:sp>
      <p:grpSp>
        <p:nvGrpSpPr>
          <p:cNvPr id="851" name="グループ"/>
          <p:cNvGrpSpPr/>
          <p:nvPr/>
        </p:nvGrpSpPr>
        <p:grpSpPr>
          <a:xfrm>
            <a:off x="10708043" y="5972383"/>
            <a:ext cx="650377" cy="721644"/>
            <a:chOff x="0" y="0"/>
            <a:chExt cx="650376" cy="721642"/>
          </a:xfrm>
        </p:grpSpPr>
        <p:sp>
          <p:nvSpPr>
            <p:cNvPr id="849"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50" name="3"/>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3</a:t>
              </a:r>
            </a:p>
          </p:txBody>
        </p:sp>
      </p:grpSp>
      <p:grpSp>
        <p:nvGrpSpPr>
          <p:cNvPr id="854" name="グループ"/>
          <p:cNvGrpSpPr/>
          <p:nvPr/>
        </p:nvGrpSpPr>
        <p:grpSpPr>
          <a:xfrm>
            <a:off x="15007363" y="6753031"/>
            <a:ext cx="635001" cy="721643"/>
            <a:chOff x="0" y="0"/>
            <a:chExt cx="635000" cy="721642"/>
          </a:xfrm>
        </p:grpSpPr>
        <p:sp>
          <p:nvSpPr>
            <p:cNvPr id="852" name="円形"/>
            <p:cNvSpPr/>
            <p:nvPr/>
          </p:nvSpPr>
          <p:spPr>
            <a:xfrm>
              <a:off x="0" y="306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53" name="4"/>
            <p:cNvSpPr txBox="1"/>
            <p:nvPr/>
          </p:nvSpPr>
          <p:spPr>
            <a:xfrm>
              <a:off x="3672"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grpSp>
        <p:nvGrpSpPr>
          <p:cNvPr id="857" name="グループ"/>
          <p:cNvGrpSpPr/>
          <p:nvPr/>
        </p:nvGrpSpPr>
        <p:grpSpPr>
          <a:xfrm>
            <a:off x="18957050" y="5700380"/>
            <a:ext cx="635001" cy="721644"/>
            <a:chOff x="0" y="0"/>
            <a:chExt cx="635000" cy="721642"/>
          </a:xfrm>
        </p:grpSpPr>
        <p:sp>
          <p:nvSpPr>
            <p:cNvPr id="855" name="円形"/>
            <p:cNvSpPr/>
            <p:nvPr/>
          </p:nvSpPr>
          <p:spPr>
            <a:xfrm>
              <a:off x="0" y="306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56" name="4"/>
            <p:cNvSpPr txBox="1"/>
            <p:nvPr/>
          </p:nvSpPr>
          <p:spPr>
            <a:xfrm>
              <a:off x="3672"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grpSp>
        <p:nvGrpSpPr>
          <p:cNvPr id="860" name="グループ"/>
          <p:cNvGrpSpPr/>
          <p:nvPr/>
        </p:nvGrpSpPr>
        <p:grpSpPr>
          <a:xfrm>
            <a:off x="22688066" y="6430905"/>
            <a:ext cx="635001" cy="721644"/>
            <a:chOff x="0" y="0"/>
            <a:chExt cx="635000" cy="721642"/>
          </a:xfrm>
        </p:grpSpPr>
        <p:sp>
          <p:nvSpPr>
            <p:cNvPr id="858"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59" name="5"/>
            <p:cNvSpPr txBox="1"/>
            <p:nvPr/>
          </p:nvSpPr>
          <p:spPr>
            <a:xfrm>
              <a:off x="10024"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5</a:t>
              </a:r>
            </a:p>
          </p:txBody>
        </p:sp>
      </p:grpSp>
      <p:grpSp>
        <p:nvGrpSpPr>
          <p:cNvPr id="863" name="グループ"/>
          <p:cNvGrpSpPr/>
          <p:nvPr/>
        </p:nvGrpSpPr>
        <p:grpSpPr>
          <a:xfrm>
            <a:off x="10922845" y="9248137"/>
            <a:ext cx="637679" cy="721644"/>
            <a:chOff x="0" y="0"/>
            <a:chExt cx="637677" cy="721642"/>
          </a:xfrm>
        </p:grpSpPr>
        <p:sp>
          <p:nvSpPr>
            <p:cNvPr id="861" name="円形"/>
            <p:cNvSpPr/>
            <p:nvPr/>
          </p:nvSpPr>
          <p:spPr>
            <a:xfrm>
              <a:off x="2677"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62" name="6"/>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6</a:t>
              </a:r>
            </a:p>
          </p:txBody>
        </p:sp>
      </p:grpSp>
      <p:grpSp>
        <p:nvGrpSpPr>
          <p:cNvPr id="866" name="グループ"/>
          <p:cNvGrpSpPr/>
          <p:nvPr/>
        </p:nvGrpSpPr>
        <p:grpSpPr>
          <a:xfrm>
            <a:off x="14947596" y="9955486"/>
            <a:ext cx="635001" cy="721643"/>
            <a:chOff x="0" y="0"/>
            <a:chExt cx="635000" cy="721642"/>
          </a:xfrm>
        </p:grpSpPr>
        <p:sp>
          <p:nvSpPr>
            <p:cNvPr id="864"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65" name="7"/>
            <p:cNvSpPr txBox="1"/>
            <p:nvPr/>
          </p:nvSpPr>
          <p:spPr>
            <a:xfrm>
              <a:off x="10024"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7</a:t>
              </a:r>
            </a:p>
          </p:txBody>
        </p:sp>
      </p:grpSp>
      <p:sp>
        <p:nvSpPr>
          <p:cNvPr id="867" name="スライド番号"/>
          <p:cNvSpPr txBox="1"/>
          <p:nvPr>
            <p:ph type="sldNum" sz="quarter" idx="2"/>
          </p:nvPr>
        </p:nvSpPr>
        <p:spPr>
          <a:xfrm>
            <a:off x="22821900" y="12755778"/>
            <a:ext cx="617627"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med" advClick="1" p14:dur="1000">
        <p14:prism dir="r"/>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69"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870" name="距離センサの値によってライトマトリックス変化"/>
          <p:cNvSpPr txBox="1"/>
          <p:nvPr>
            <p:ph type="title"/>
          </p:nvPr>
        </p:nvSpPr>
        <p:spPr>
          <a:prstGeom prst="rect">
            <a:avLst/>
          </a:prstGeom>
        </p:spPr>
        <p:txBody>
          <a:bodyPr/>
          <a:lstStyle/>
          <a:p>
            <a:pPr/>
            <a:r>
              <a:t>距離センサの値によってライトマトリックス変化</a:t>
            </a:r>
          </a:p>
        </p:txBody>
      </p:sp>
      <p:sp>
        <p:nvSpPr>
          <p:cNvPr id="871" name="距離センサの値を読み取り、ライトマトリクスを変化"/>
          <p:cNvSpPr txBox="1"/>
          <p:nvPr>
            <p:ph type="body" sz="quarter" idx="1"/>
          </p:nvPr>
        </p:nvSpPr>
        <p:spPr>
          <a:xfrm>
            <a:off x="967565" y="2368550"/>
            <a:ext cx="22448870" cy="1161857"/>
          </a:xfrm>
          <a:prstGeom prst="rect">
            <a:avLst/>
          </a:prstGeom>
        </p:spPr>
        <p:txBody>
          <a:bodyPr/>
          <a:lstStyle/>
          <a:p>
            <a:pPr/>
            <a:r>
              <a:t>距離</a:t>
            </a:r>
            <a:r>
              <a:t>センサの値を読み取り、ライトマトリクスを変化</a:t>
            </a:r>
          </a:p>
        </p:txBody>
      </p:sp>
      <p:sp>
        <p:nvSpPr>
          <p:cNvPr id="872"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873" name="スライド番号"/>
          <p:cNvSpPr txBox="1"/>
          <p:nvPr>
            <p:ph type="sldNum" sz="quarter" idx="2"/>
          </p:nvPr>
        </p:nvSpPr>
        <p:spPr>
          <a:xfrm>
            <a:off x="22821900" y="12755778"/>
            <a:ext cx="617627"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grpSp>
        <p:nvGrpSpPr>
          <p:cNvPr id="922" name="グループ"/>
          <p:cNvGrpSpPr/>
          <p:nvPr/>
        </p:nvGrpSpPr>
        <p:grpSpPr>
          <a:xfrm>
            <a:off x="931131" y="3876232"/>
            <a:ext cx="21925463" cy="8862317"/>
            <a:chOff x="0" y="-168027"/>
            <a:chExt cx="21925461" cy="8862315"/>
          </a:xfrm>
        </p:grpSpPr>
        <p:pic>
          <p:nvPicPr>
            <p:cNvPr id="874" name="SPIKE_LCD２.pdf" descr="SPIKE_LCD２.pdf"/>
            <p:cNvPicPr>
              <a:picLocks noChangeAspect="1"/>
            </p:cNvPicPr>
            <p:nvPr/>
          </p:nvPicPr>
          <p:blipFill>
            <a:blip r:embed="rId3">
              <a:extLst/>
            </a:blip>
            <a:stretch>
              <a:fillRect/>
            </a:stretch>
          </p:blipFill>
          <p:spPr>
            <a:xfrm>
              <a:off x="701938" y="229021"/>
              <a:ext cx="20885680" cy="8086460"/>
            </a:xfrm>
            <a:prstGeom prst="rect">
              <a:avLst/>
            </a:prstGeom>
            <a:ln w="25400" cap="flat">
              <a:noFill/>
              <a:round/>
            </a:ln>
            <a:effectLst/>
          </p:spPr>
        </p:pic>
        <p:sp>
          <p:nvSpPr>
            <p:cNvPr id="875" name="角丸四角形"/>
            <p:cNvSpPr/>
            <p:nvPr/>
          </p:nvSpPr>
          <p:spPr>
            <a:xfrm>
              <a:off x="0" y="-168028"/>
              <a:ext cx="21925462" cy="8862316"/>
            </a:xfrm>
            <a:prstGeom prst="roundRect">
              <a:avLst>
                <a:gd name="adj" fmla="val 5398"/>
              </a:avLst>
            </a:prstGeom>
            <a:noFill/>
            <a:ln w="25400" cap="flat">
              <a:solidFill>
                <a:srgbClr val="919191"/>
              </a:solidFill>
              <a:prstDash val="solid"/>
              <a:round/>
            </a:ln>
            <a:effectLst/>
          </p:spPr>
          <p:txBody>
            <a:bodyPr wrap="square" lIns="101600" tIns="101600" rIns="101600" bIns="101600" numCol="1" anchor="ctr">
              <a:noAutofit/>
            </a:bodyPr>
            <a:lstStyle/>
            <a:p>
              <a:pPr/>
            </a:p>
          </p:txBody>
        </p:sp>
        <p:sp>
          <p:nvSpPr>
            <p:cNvPr id="876" name="コールアウト"/>
            <p:cNvSpPr/>
            <p:nvPr/>
          </p:nvSpPr>
          <p:spPr>
            <a:xfrm>
              <a:off x="4574439" y="4653202"/>
              <a:ext cx="4943450" cy="33526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200"/>
                  </a:moveTo>
                  <a:lnTo>
                    <a:pt x="21600" y="20400"/>
                  </a:lnTo>
                  <a:cubicBezTo>
                    <a:pt x="21600" y="21063"/>
                    <a:pt x="21236" y="21600"/>
                    <a:pt x="20786" y="21600"/>
                  </a:cubicBezTo>
                  <a:lnTo>
                    <a:pt x="4913" y="21600"/>
                  </a:lnTo>
                  <a:cubicBezTo>
                    <a:pt x="4492" y="21600"/>
                    <a:pt x="4146" y="21128"/>
                    <a:pt x="4104" y="20523"/>
                  </a:cubicBezTo>
                  <a:lnTo>
                    <a:pt x="4100" y="20400"/>
                  </a:lnTo>
                  <a:lnTo>
                    <a:pt x="4100" y="5726"/>
                  </a:lnTo>
                  <a:lnTo>
                    <a:pt x="0" y="4970"/>
                  </a:lnTo>
                  <a:lnTo>
                    <a:pt x="4100" y="4214"/>
                  </a:lnTo>
                  <a:lnTo>
                    <a:pt x="4100" y="1200"/>
                  </a:lnTo>
                  <a:cubicBezTo>
                    <a:pt x="4100" y="537"/>
                    <a:pt x="4464" y="0"/>
                    <a:pt x="4913" y="0"/>
                  </a:cubicBezTo>
                  <a:lnTo>
                    <a:pt x="20786" y="0"/>
                  </a:lnTo>
                  <a:cubicBezTo>
                    <a:pt x="21236" y="0"/>
                    <a:pt x="21600" y="537"/>
                    <a:pt x="21600" y="1200"/>
                  </a:cubicBezTo>
                  <a:close/>
                </a:path>
              </a:pathLst>
            </a:custGeom>
            <a:noFill/>
            <a:ln w="76200" cap="flat">
              <a:solidFill>
                <a:schemeClr val="accent1">
                  <a:hueOff val="273561"/>
                  <a:satOff val="2937"/>
                  <a:lumOff val="-22233"/>
                </a:schemeClr>
              </a:solidFill>
              <a:prstDash val="solid"/>
              <a:round/>
            </a:ln>
            <a:effectLst/>
          </p:spPr>
          <p:txBody>
            <a:bodyPr wrap="square" lIns="101600" tIns="101600" rIns="101600" bIns="101600" numCol="1" anchor="ctr">
              <a:noAutofit/>
            </a:bodyPr>
            <a:lstStyle/>
            <a:p>
              <a:pPr/>
            </a:p>
          </p:txBody>
        </p:sp>
        <p:grpSp>
          <p:nvGrpSpPr>
            <p:cNvPr id="879" name="グループ"/>
            <p:cNvGrpSpPr/>
            <p:nvPr/>
          </p:nvGrpSpPr>
          <p:grpSpPr>
            <a:xfrm>
              <a:off x="9004212" y="4653292"/>
              <a:ext cx="4486875" cy="3352630"/>
              <a:chOff x="-473591" y="0"/>
              <a:chExt cx="4486874" cy="3352628"/>
            </a:xfrm>
          </p:grpSpPr>
          <p:sp>
            <p:nvSpPr>
              <p:cNvPr id="877" name="四角形"/>
              <p:cNvSpPr/>
              <p:nvPr/>
            </p:nvSpPr>
            <p:spPr>
              <a:xfrm>
                <a:off x="0" y="2313075"/>
                <a:ext cx="102991" cy="229951"/>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878" name="コールアウト"/>
              <p:cNvSpPr/>
              <p:nvPr/>
            </p:nvSpPr>
            <p:spPr>
              <a:xfrm>
                <a:off x="-473592" y="0"/>
                <a:ext cx="4486876" cy="335262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200"/>
                    </a:moveTo>
                    <a:lnTo>
                      <a:pt x="21600" y="20400"/>
                    </a:lnTo>
                    <a:cubicBezTo>
                      <a:pt x="21600" y="21063"/>
                      <a:pt x="21199" y="21600"/>
                      <a:pt x="20704" y="21600"/>
                    </a:cubicBezTo>
                    <a:lnTo>
                      <a:pt x="4236" y="21600"/>
                    </a:lnTo>
                    <a:cubicBezTo>
                      <a:pt x="3772" y="21600"/>
                      <a:pt x="3390" y="21128"/>
                      <a:pt x="3344" y="20523"/>
                    </a:cubicBezTo>
                    <a:lnTo>
                      <a:pt x="3340" y="20400"/>
                    </a:lnTo>
                    <a:lnTo>
                      <a:pt x="3340" y="16455"/>
                    </a:lnTo>
                    <a:lnTo>
                      <a:pt x="0" y="15699"/>
                    </a:lnTo>
                    <a:lnTo>
                      <a:pt x="3340" y="14942"/>
                    </a:lnTo>
                    <a:lnTo>
                      <a:pt x="3340" y="1200"/>
                    </a:lnTo>
                    <a:cubicBezTo>
                      <a:pt x="3340" y="537"/>
                      <a:pt x="3741" y="0"/>
                      <a:pt x="4236" y="0"/>
                    </a:cubicBezTo>
                    <a:lnTo>
                      <a:pt x="20704" y="0"/>
                    </a:lnTo>
                    <a:cubicBezTo>
                      <a:pt x="21199" y="0"/>
                      <a:pt x="21600" y="537"/>
                      <a:pt x="21600" y="1200"/>
                    </a:cubicBezTo>
                    <a:close/>
                  </a:path>
                </a:pathLst>
              </a:custGeom>
              <a:noFill/>
              <a:ln w="76200" cap="flat">
                <a:solidFill>
                  <a:schemeClr val="accent3"/>
                </a:solidFill>
                <a:prstDash val="solid"/>
                <a:round/>
              </a:ln>
              <a:effectLst/>
            </p:spPr>
            <p:txBody>
              <a:bodyPr wrap="square" lIns="101600" tIns="101600" rIns="101600" bIns="101600" numCol="1" anchor="ctr">
                <a:noAutofit/>
              </a:bodyPr>
              <a:lstStyle/>
              <a:p>
                <a:pPr/>
              </a:p>
            </p:txBody>
          </p:sp>
        </p:grpSp>
        <p:grpSp>
          <p:nvGrpSpPr>
            <p:cNvPr id="882" name="グループ"/>
            <p:cNvGrpSpPr/>
            <p:nvPr/>
          </p:nvGrpSpPr>
          <p:grpSpPr>
            <a:xfrm>
              <a:off x="12867921" y="4676254"/>
              <a:ext cx="4698874" cy="3352719"/>
              <a:chOff x="-587147" y="0"/>
              <a:chExt cx="4698873" cy="3352718"/>
            </a:xfrm>
          </p:grpSpPr>
          <p:sp>
            <p:nvSpPr>
              <p:cNvPr id="880" name="四角形"/>
              <p:cNvSpPr/>
              <p:nvPr/>
            </p:nvSpPr>
            <p:spPr>
              <a:xfrm>
                <a:off x="0" y="2287117"/>
                <a:ext cx="102991" cy="229951"/>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881" name="コールアウト"/>
              <p:cNvSpPr/>
              <p:nvPr/>
            </p:nvSpPr>
            <p:spPr>
              <a:xfrm>
                <a:off x="-587148" y="0"/>
                <a:ext cx="4698875" cy="335271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200"/>
                    </a:moveTo>
                    <a:lnTo>
                      <a:pt x="21600" y="20400"/>
                    </a:lnTo>
                    <a:cubicBezTo>
                      <a:pt x="21600" y="21063"/>
                      <a:pt x="21217" y="21600"/>
                      <a:pt x="20744" y="21600"/>
                    </a:cubicBezTo>
                    <a:lnTo>
                      <a:pt x="4207" y="21600"/>
                    </a:lnTo>
                    <a:cubicBezTo>
                      <a:pt x="3764" y="21600"/>
                      <a:pt x="3399" y="21128"/>
                      <a:pt x="3356" y="20523"/>
                    </a:cubicBezTo>
                    <a:lnTo>
                      <a:pt x="3351" y="20400"/>
                    </a:lnTo>
                    <a:lnTo>
                      <a:pt x="3351" y="16233"/>
                    </a:lnTo>
                    <a:lnTo>
                      <a:pt x="0" y="15476"/>
                    </a:lnTo>
                    <a:lnTo>
                      <a:pt x="3351" y="14720"/>
                    </a:lnTo>
                    <a:lnTo>
                      <a:pt x="3351" y="1200"/>
                    </a:lnTo>
                    <a:cubicBezTo>
                      <a:pt x="3351" y="537"/>
                      <a:pt x="3734" y="0"/>
                      <a:pt x="4207" y="0"/>
                    </a:cubicBezTo>
                    <a:lnTo>
                      <a:pt x="20744" y="0"/>
                    </a:lnTo>
                    <a:cubicBezTo>
                      <a:pt x="21217" y="0"/>
                      <a:pt x="21600" y="537"/>
                      <a:pt x="21600" y="1200"/>
                    </a:cubicBezTo>
                    <a:close/>
                  </a:path>
                </a:pathLst>
              </a:custGeom>
              <a:noFill/>
              <a:ln w="76200" cap="flat">
                <a:solidFill>
                  <a:schemeClr val="accent5">
                    <a:hueOff val="-176146"/>
                    <a:satOff val="3665"/>
                    <a:lumOff val="-13986"/>
                  </a:schemeClr>
                </a:solidFill>
                <a:prstDash val="solid"/>
                <a:round/>
              </a:ln>
              <a:effectLst/>
            </p:spPr>
            <p:txBody>
              <a:bodyPr wrap="square" lIns="101600" tIns="101600" rIns="101600" bIns="101600" numCol="1" anchor="ctr">
                <a:noAutofit/>
              </a:bodyPr>
              <a:lstStyle/>
              <a:p>
                <a:pPr/>
              </a:p>
            </p:txBody>
          </p:sp>
        </p:grpSp>
        <p:grpSp>
          <p:nvGrpSpPr>
            <p:cNvPr id="885" name="グループ"/>
            <p:cNvGrpSpPr/>
            <p:nvPr/>
          </p:nvGrpSpPr>
          <p:grpSpPr>
            <a:xfrm>
              <a:off x="17033129" y="4619745"/>
              <a:ext cx="4642707" cy="3724235"/>
              <a:chOff x="-496529" y="0"/>
              <a:chExt cx="4642705" cy="3724233"/>
            </a:xfrm>
          </p:grpSpPr>
          <p:sp>
            <p:nvSpPr>
              <p:cNvPr id="883" name="四角形"/>
              <p:cNvSpPr/>
              <p:nvPr/>
            </p:nvSpPr>
            <p:spPr>
              <a:xfrm>
                <a:off x="0" y="2312066"/>
                <a:ext cx="102991" cy="229951"/>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sp>
            <p:nvSpPr>
              <p:cNvPr id="884" name="コールアウト"/>
              <p:cNvSpPr/>
              <p:nvPr/>
            </p:nvSpPr>
            <p:spPr>
              <a:xfrm>
                <a:off x="-496530" y="0"/>
                <a:ext cx="4642707" cy="37242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080"/>
                    </a:moveTo>
                    <a:lnTo>
                      <a:pt x="21600" y="20520"/>
                    </a:lnTo>
                    <a:cubicBezTo>
                      <a:pt x="21600" y="21116"/>
                      <a:pt x="21212" y="21600"/>
                      <a:pt x="20734" y="21600"/>
                    </a:cubicBezTo>
                    <a:lnTo>
                      <a:pt x="3997" y="21600"/>
                    </a:lnTo>
                    <a:cubicBezTo>
                      <a:pt x="3548" y="21600"/>
                      <a:pt x="3179" y="21175"/>
                      <a:pt x="3135" y="20630"/>
                    </a:cubicBezTo>
                    <a:lnTo>
                      <a:pt x="3130" y="20520"/>
                    </a:lnTo>
                    <a:lnTo>
                      <a:pt x="3130" y="14832"/>
                    </a:lnTo>
                    <a:lnTo>
                      <a:pt x="0" y="14151"/>
                    </a:lnTo>
                    <a:lnTo>
                      <a:pt x="3130" y="13470"/>
                    </a:lnTo>
                    <a:lnTo>
                      <a:pt x="3130" y="1080"/>
                    </a:lnTo>
                    <a:cubicBezTo>
                      <a:pt x="3130" y="484"/>
                      <a:pt x="3518" y="0"/>
                      <a:pt x="3997" y="0"/>
                    </a:cubicBezTo>
                    <a:lnTo>
                      <a:pt x="20734" y="0"/>
                    </a:lnTo>
                    <a:cubicBezTo>
                      <a:pt x="21212" y="0"/>
                      <a:pt x="21600" y="484"/>
                      <a:pt x="21600" y="1080"/>
                    </a:cubicBezTo>
                    <a:close/>
                  </a:path>
                </a:pathLst>
              </a:custGeom>
              <a:noFill/>
              <a:ln w="76200" cap="flat">
                <a:solidFill>
                  <a:srgbClr val="F4801F"/>
                </a:solidFill>
                <a:prstDash val="solid"/>
                <a:round/>
              </a:ln>
              <a:effectLst/>
            </p:spPr>
            <p:txBody>
              <a:bodyPr wrap="square" lIns="101600" tIns="101600" rIns="101600" bIns="101600" numCol="1" anchor="ctr">
                <a:noAutofit/>
              </a:bodyPr>
              <a:lstStyle/>
              <a:p>
                <a:pPr/>
              </a:p>
            </p:txBody>
          </p:sp>
        </p:grpSp>
        <p:grpSp>
          <p:nvGrpSpPr>
            <p:cNvPr id="888" name="グループ"/>
            <p:cNvGrpSpPr/>
            <p:nvPr/>
          </p:nvGrpSpPr>
          <p:grpSpPr>
            <a:xfrm>
              <a:off x="66479" y="2587077"/>
              <a:ext cx="589086" cy="653636"/>
              <a:chOff x="0" y="0"/>
              <a:chExt cx="589084" cy="653634"/>
            </a:xfrm>
          </p:grpSpPr>
          <p:sp>
            <p:nvSpPr>
              <p:cNvPr id="886" name="円形"/>
              <p:cNvSpPr/>
              <p:nvPr/>
            </p:nvSpPr>
            <p:spPr>
              <a:xfrm>
                <a:off x="13927" y="39238"/>
                <a:ext cx="575158" cy="575159"/>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87" name="2"/>
              <p:cNvSpPr txBox="1"/>
              <p:nvPr/>
            </p:nvSpPr>
            <p:spPr>
              <a:xfrm>
                <a:off x="0" y="0"/>
                <a:ext cx="499484" cy="653635"/>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b="1">
                    <a:solidFill>
                      <a:srgbClr val="FFFFFF"/>
                    </a:solidFill>
                  </a:defRPr>
                </a:lvl1pPr>
              </a:lstStyle>
              <a:p>
                <a:pPr/>
                <a:r>
                  <a:t>2</a:t>
                </a:r>
              </a:p>
            </p:txBody>
          </p:sp>
        </p:grpSp>
        <p:grpSp>
          <p:nvGrpSpPr>
            <p:cNvPr id="891" name="グループ"/>
            <p:cNvGrpSpPr/>
            <p:nvPr/>
          </p:nvGrpSpPr>
          <p:grpSpPr>
            <a:xfrm>
              <a:off x="66479" y="1833986"/>
              <a:ext cx="589086" cy="653636"/>
              <a:chOff x="0" y="0"/>
              <a:chExt cx="589084" cy="653634"/>
            </a:xfrm>
          </p:grpSpPr>
          <p:sp>
            <p:nvSpPr>
              <p:cNvPr id="889" name="円形"/>
              <p:cNvSpPr/>
              <p:nvPr/>
            </p:nvSpPr>
            <p:spPr>
              <a:xfrm>
                <a:off x="13927" y="39238"/>
                <a:ext cx="575158" cy="575159"/>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90" name="1"/>
              <p:cNvSpPr txBox="1"/>
              <p:nvPr/>
            </p:nvSpPr>
            <p:spPr>
              <a:xfrm>
                <a:off x="0" y="0"/>
                <a:ext cx="499484" cy="653635"/>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b="1">
                    <a:solidFill>
                      <a:srgbClr val="FFFFFF"/>
                    </a:solidFill>
                  </a:defRPr>
                </a:lvl1pPr>
              </a:lstStyle>
              <a:p>
                <a:pPr/>
                <a:r>
                  <a:t>1</a:t>
                </a:r>
              </a:p>
            </p:txBody>
          </p:sp>
        </p:grpSp>
        <p:grpSp>
          <p:nvGrpSpPr>
            <p:cNvPr id="894" name="グループ"/>
            <p:cNvGrpSpPr/>
            <p:nvPr/>
          </p:nvGrpSpPr>
          <p:grpSpPr>
            <a:xfrm>
              <a:off x="9656083" y="3945433"/>
              <a:ext cx="575158" cy="653636"/>
              <a:chOff x="0" y="0"/>
              <a:chExt cx="575157" cy="653634"/>
            </a:xfrm>
          </p:grpSpPr>
          <p:sp>
            <p:nvSpPr>
              <p:cNvPr id="892" name="円形"/>
              <p:cNvSpPr/>
              <p:nvPr/>
            </p:nvSpPr>
            <p:spPr>
              <a:xfrm>
                <a:off x="0" y="39238"/>
                <a:ext cx="575158" cy="575159"/>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93" name="5"/>
              <p:cNvSpPr txBox="1"/>
              <p:nvPr/>
            </p:nvSpPr>
            <p:spPr>
              <a:xfrm>
                <a:off x="9079" y="0"/>
                <a:ext cx="499485" cy="653635"/>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b="1">
                    <a:solidFill>
                      <a:srgbClr val="FFFFFF"/>
                    </a:solidFill>
                  </a:defRPr>
                </a:lvl1pPr>
              </a:lstStyle>
              <a:p>
                <a:pPr/>
                <a:r>
                  <a:t>5</a:t>
                </a:r>
              </a:p>
            </p:txBody>
          </p:sp>
        </p:grpSp>
        <p:grpSp>
          <p:nvGrpSpPr>
            <p:cNvPr id="897" name="グループ"/>
            <p:cNvGrpSpPr/>
            <p:nvPr/>
          </p:nvGrpSpPr>
          <p:grpSpPr>
            <a:xfrm>
              <a:off x="66479" y="3340168"/>
              <a:ext cx="589086" cy="653636"/>
              <a:chOff x="0" y="0"/>
              <a:chExt cx="589084" cy="653634"/>
            </a:xfrm>
          </p:grpSpPr>
          <p:sp>
            <p:nvSpPr>
              <p:cNvPr id="895" name="円形"/>
              <p:cNvSpPr/>
              <p:nvPr/>
            </p:nvSpPr>
            <p:spPr>
              <a:xfrm>
                <a:off x="13927" y="39238"/>
                <a:ext cx="575158" cy="575159"/>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96" name="3"/>
              <p:cNvSpPr txBox="1"/>
              <p:nvPr/>
            </p:nvSpPr>
            <p:spPr>
              <a:xfrm>
                <a:off x="0" y="0"/>
                <a:ext cx="499484" cy="653635"/>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b="1">
                    <a:solidFill>
                      <a:srgbClr val="FFFFFF"/>
                    </a:solidFill>
                  </a:defRPr>
                </a:lvl1pPr>
              </a:lstStyle>
              <a:p>
                <a:pPr/>
                <a:r>
                  <a:t>3</a:t>
                </a:r>
              </a:p>
            </p:txBody>
          </p:sp>
        </p:grpSp>
        <p:grpSp>
          <p:nvGrpSpPr>
            <p:cNvPr id="900" name="グループ"/>
            <p:cNvGrpSpPr/>
            <p:nvPr/>
          </p:nvGrpSpPr>
          <p:grpSpPr>
            <a:xfrm>
              <a:off x="5424538" y="3945433"/>
              <a:ext cx="575158" cy="653636"/>
              <a:chOff x="0" y="0"/>
              <a:chExt cx="575157" cy="653634"/>
            </a:xfrm>
          </p:grpSpPr>
          <p:sp>
            <p:nvSpPr>
              <p:cNvPr id="898" name="円形"/>
              <p:cNvSpPr/>
              <p:nvPr/>
            </p:nvSpPr>
            <p:spPr>
              <a:xfrm>
                <a:off x="0" y="27735"/>
                <a:ext cx="575158" cy="575158"/>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899" name="4"/>
              <p:cNvSpPr txBox="1"/>
              <p:nvPr/>
            </p:nvSpPr>
            <p:spPr>
              <a:xfrm>
                <a:off x="3326" y="0"/>
                <a:ext cx="499485" cy="653635"/>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b="1">
                    <a:solidFill>
                      <a:srgbClr val="FFFFFF"/>
                    </a:solidFill>
                  </a:defRPr>
                </a:lvl1pPr>
              </a:lstStyle>
              <a:p>
                <a:pPr/>
                <a:r>
                  <a:t>4</a:t>
                </a:r>
              </a:p>
            </p:txBody>
          </p:sp>
        </p:grpSp>
        <p:grpSp>
          <p:nvGrpSpPr>
            <p:cNvPr id="903" name="グループ"/>
            <p:cNvGrpSpPr/>
            <p:nvPr/>
          </p:nvGrpSpPr>
          <p:grpSpPr>
            <a:xfrm>
              <a:off x="13521163" y="3945433"/>
              <a:ext cx="575159" cy="653636"/>
              <a:chOff x="0" y="0"/>
              <a:chExt cx="575157" cy="653634"/>
            </a:xfrm>
          </p:grpSpPr>
          <p:sp>
            <p:nvSpPr>
              <p:cNvPr id="901" name="円形"/>
              <p:cNvSpPr/>
              <p:nvPr/>
            </p:nvSpPr>
            <p:spPr>
              <a:xfrm>
                <a:off x="0" y="39238"/>
                <a:ext cx="575158" cy="575159"/>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902" name="6"/>
              <p:cNvSpPr txBox="1"/>
              <p:nvPr/>
            </p:nvSpPr>
            <p:spPr>
              <a:xfrm>
                <a:off x="9079" y="0"/>
                <a:ext cx="499485" cy="653635"/>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b="1">
                    <a:solidFill>
                      <a:srgbClr val="FFFFFF"/>
                    </a:solidFill>
                  </a:defRPr>
                </a:lvl1pPr>
              </a:lstStyle>
              <a:p>
                <a:pPr/>
                <a:r>
                  <a:t>6</a:t>
                </a:r>
              </a:p>
            </p:txBody>
          </p:sp>
        </p:grpSp>
        <p:grpSp>
          <p:nvGrpSpPr>
            <p:cNvPr id="906" name="グループ"/>
            <p:cNvGrpSpPr/>
            <p:nvPr/>
          </p:nvGrpSpPr>
          <p:grpSpPr>
            <a:xfrm>
              <a:off x="17707264" y="3945433"/>
              <a:ext cx="575159" cy="653636"/>
              <a:chOff x="0" y="0"/>
              <a:chExt cx="575157" cy="653634"/>
            </a:xfrm>
          </p:grpSpPr>
          <p:sp>
            <p:nvSpPr>
              <p:cNvPr id="904" name="円形"/>
              <p:cNvSpPr/>
              <p:nvPr/>
            </p:nvSpPr>
            <p:spPr>
              <a:xfrm>
                <a:off x="0" y="39238"/>
                <a:ext cx="575158" cy="575159"/>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905" name="7"/>
              <p:cNvSpPr txBox="1"/>
              <p:nvPr/>
            </p:nvSpPr>
            <p:spPr>
              <a:xfrm>
                <a:off x="9079" y="0"/>
                <a:ext cx="499485" cy="653635"/>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b="1">
                    <a:solidFill>
                      <a:srgbClr val="FFFFFF"/>
                    </a:solidFill>
                  </a:defRPr>
                </a:lvl1pPr>
              </a:lstStyle>
              <a:p>
                <a:pPr/>
                <a:r>
                  <a:t>7</a:t>
                </a:r>
              </a:p>
            </p:txBody>
          </p:sp>
        </p:grpSp>
        <p:grpSp>
          <p:nvGrpSpPr>
            <p:cNvPr id="909" name="グループ"/>
            <p:cNvGrpSpPr/>
            <p:nvPr/>
          </p:nvGrpSpPr>
          <p:grpSpPr>
            <a:xfrm>
              <a:off x="17707264" y="6692562"/>
              <a:ext cx="575159" cy="653635"/>
              <a:chOff x="0" y="0"/>
              <a:chExt cx="575157" cy="653634"/>
            </a:xfrm>
          </p:grpSpPr>
          <p:sp>
            <p:nvSpPr>
              <p:cNvPr id="907" name="円形"/>
              <p:cNvSpPr/>
              <p:nvPr/>
            </p:nvSpPr>
            <p:spPr>
              <a:xfrm>
                <a:off x="0" y="39238"/>
                <a:ext cx="575158" cy="575159"/>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908" name="8"/>
              <p:cNvSpPr txBox="1"/>
              <p:nvPr/>
            </p:nvSpPr>
            <p:spPr>
              <a:xfrm>
                <a:off x="9079" y="0"/>
                <a:ext cx="499485" cy="653635"/>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b="1">
                    <a:solidFill>
                      <a:srgbClr val="FFFFFF"/>
                    </a:solidFill>
                  </a:defRPr>
                </a:lvl1pPr>
              </a:lstStyle>
              <a:p>
                <a:pPr/>
                <a:r>
                  <a:t>8</a:t>
                </a:r>
              </a:p>
            </p:txBody>
          </p:sp>
        </p:grpSp>
        <p:sp>
          <p:nvSpPr>
            <p:cNvPr id="910" name="距離センサの値を変数「dist」に代入"/>
            <p:cNvSpPr txBox="1"/>
            <p:nvPr/>
          </p:nvSpPr>
          <p:spPr>
            <a:xfrm>
              <a:off x="7582130" y="2587077"/>
              <a:ext cx="7125297" cy="653636"/>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p>
              <a:pPr/>
              <a:r>
                <a:t>距離センサの値を変数「dist」に代入</a:t>
              </a:r>
            </a:p>
          </p:txBody>
        </p:sp>
        <p:sp>
          <p:nvSpPr>
            <p:cNvPr id="911" name="dist &gt; 50cm かどうか"/>
            <p:cNvSpPr txBox="1"/>
            <p:nvPr/>
          </p:nvSpPr>
          <p:spPr>
            <a:xfrm>
              <a:off x="4507962" y="3340169"/>
              <a:ext cx="4169685" cy="653636"/>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sz="2800">
                  <a:latin typeface="ヒラギノ角ゴ ProN W3"/>
                  <a:ea typeface="ヒラギノ角ゴ ProN W3"/>
                  <a:cs typeface="ヒラギノ角ゴ ProN W3"/>
                  <a:sym typeface="ヒラギノ角ゴ ProN W3"/>
                </a:defRPr>
              </a:lvl1pPr>
            </a:lstStyle>
            <a:p>
              <a:pPr/>
              <a:r>
                <a:t>dist &gt; 50cm かどうか</a:t>
              </a:r>
            </a:p>
          </p:txBody>
        </p:sp>
        <p:sp>
          <p:nvSpPr>
            <p:cNvPr id="912" name="dist &gt; 40cm ?"/>
            <p:cNvSpPr txBox="1"/>
            <p:nvPr/>
          </p:nvSpPr>
          <p:spPr>
            <a:xfrm>
              <a:off x="5980365" y="3945433"/>
              <a:ext cx="2743542" cy="653636"/>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sz="2700">
                  <a:latin typeface="ヒラギノ角ゴ ProN W3"/>
                  <a:ea typeface="ヒラギノ角ゴ ProN W3"/>
                  <a:cs typeface="ヒラギノ角ゴ ProN W3"/>
                  <a:sym typeface="ヒラギノ角ゴ ProN W3"/>
                </a:defRPr>
              </a:lvl1pPr>
            </a:lstStyle>
            <a:p>
              <a:pPr/>
              <a:r>
                <a:t>dist &gt; 40cm ?</a:t>
              </a:r>
            </a:p>
          </p:txBody>
        </p:sp>
        <p:sp>
          <p:nvSpPr>
            <p:cNvPr id="913" name="dist &gt; 30cm ?"/>
            <p:cNvSpPr txBox="1"/>
            <p:nvPr/>
          </p:nvSpPr>
          <p:spPr>
            <a:xfrm>
              <a:off x="10112674" y="3945433"/>
              <a:ext cx="2743543" cy="653636"/>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sz="2700">
                  <a:latin typeface="ヒラギノ角ゴ ProN W3"/>
                  <a:ea typeface="ヒラギノ角ゴ ProN W3"/>
                  <a:cs typeface="ヒラギノ角ゴ ProN W3"/>
                  <a:sym typeface="ヒラギノ角ゴ ProN W3"/>
                </a:defRPr>
              </a:lvl1pPr>
            </a:lstStyle>
            <a:p>
              <a:pPr/>
              <a:r>
                <a:t>dist &gt; 30cm ?</a:t>
              </a:r>
            </a:p>
          </p:txBody>
        </p:sp>
        <p:sp>
          <p:nvSpPr>
            <p:cNvPr id="914" name="dist &gt; 20cm ?"/>
            <p:cNvSpPr txBox="1"/>
            <p:nvPr/>
          </p:nvSpPr>
          <p:spPr>
            <a:xfrm>
              <a:off x="13968152" y="3945433"/>
              <a:ext cx="2743542" cy="653636"/>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sz="2700">
                  <a:latin typeface="ヒラギノ角ゴ ProN W3"/>
                  <a:ea typeface="ヒラギノ角ゴ ProN W3"/>
                  <a:cs typeface="ヒラギノ角ゴ ProN W3"/>
                  <a:sym typeface="ヒラギノ角ゴ ProN W3"/>
                </a:defRPr>
              </a:lvl1pPr>
            </a:lstStyle>
            <a:p>
              <a:pPr/>
              <a:r>
                <a:t>dist &gt; 20cm ?</a:t>
              </a:r>
            </a:p>
          </p:txBody>
        </p:sp>
        <p:sp>
          <p:nvSpPr>
            <p:cNvPr id="915" name="dist &gt; 10cm ?"/>
            <p:cNvSpPr txBox="1"/>
            <p:nvPr/>
          </p:nvSpPr>
          <p:spPr>
            <a:xfrm>
              <a:off x="18150454" y="3945433"/>
              <a:ext cx="2743542" cy="653636"/>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lvl1pPr>
                <a:defRPr sz="2700">
                  <a:latin typeface="ヒラギノ角ゴ ProN W3"/>
                  <a:ea typeface="ヒラギノ角ゴ ProN W3"/>
                  <a:cs typeface="ヒラギノ角ゴ ProN W3"/>
                  <a:sym typeface="ヒラギノ角ゴ ProN W3"/>
                </a:defRPr>
              </a:lvl1pPr>
            </a:lstStyle>
            <a:p>
              <a:pPr/>
              <a:r>
                <a:t>dist &gt; 10cm ?</a:t>
              </a:r>
            </a:p>
          </p:txBody>
        </p:sp>
        <p:pic>
          <p:nvPicPr>
            <p:cNvPr id="916" name="スクリーンショット 2024-07-30 21.45.00.png" descr="スクリーンショット 2024-07-30 21.45.00.png"/>
            <p:cNvPicPr>
              <a:picLocks noChangeAspect="1"/>
            </p:cNvPicPr>
            <p:nvPr/>
          </p:nvPicPr>
          <p:blipFill>
            <a:blip r:embed="rId4">
              <a:extLst/>
            </a:blip>
            <a:stretch>
              <a:fillRect/>
            </a:stretch>
          </p:blipFill>
          <p:spPr>
            <a:xfrm>
              <a:off x="15005918" y="2387713"/>
              <a:ext cx="3359467" cy="1052364"/>
            </a:xfrm>
            <a:prstGeom prst="rect">
              <a:avLst/>
            </a:prstGeom>
            <a:ln w="25400" cap="flat">
              <a:noFill/>
              <a:round/>
            </a:ln>
            <a:effectLst/>
          </p:spPr>
        </p:pic>
        <p:pic>
          <p:nvPicPr>
            <p:cNvPr id="917" name="スクリーンショット 2024-07-30 21.45.14.png" descr="スクリーンショット 2024-07-30 21.45.14.png"/>
            <p:cNvPicPr>
              <a:picLocks noChangeAspect="1"/>
            </p:cNvPicPr>
            <p:nvPr/>
          </p:nvPicPr>
          <p:blipFill>
            <a:blip r:embed="rId5">
              <a:extLst/>
            </a:blip>
            <a:stretch>
              <a:fillRect/>
            </a:stretch>
          </p:blipFill>
          <p:spPr>
            <a:xfrm>
              <a:off x="18663877" y="514006"/>
              <a:ext cx="2743542" cy="3061215"/>
            </a:xfrm>
            <a:prstGeom prst="rect">
              <a:avLst/>
            </a:prstGeom>
            <a:ln w="25400" cap="flat">
              <a:noFill/>
              <a:round/>
            </a:ln>
            <a:effectLst/>
          </p:spPr>
        </p:pic>
        <p:sp>
          <p:nvSpPr>
            <p:cNvPr id="918" name="角丸四角形"/>
            <p:cNvSpPr/>
            <p:nvPr/>
          </p:nvSpPr>
          <p:spPr>
            <a:xfrm>
              <a:off x="14850784" y="325528"/>
              <a:ext cx="6699067" cy="3398822"/>
            </a:xfrm>
            <a:prstGeom prst="roundRect">
              <a:avLst>
                <a:gd name="adj" fmla="val 9207"/>
              </a:avLst>
            </a:prstGeom>
            <a:noFill/>
            <a:ln w="25400" cap="flat">
              <a:solidFill>
                <a:srgbClr val="919191"/>
              </a:solidFill>
              <a:prstDash val="solid"/>
              <a:round/>
            </a:ln>
            <a:effectLst/>
          </p:spPr>
          <p:txBody>
            <a:bodyPr wrap="square" lIns="101600" tIns="101600" rIns="101600" bIns="101600" numCol="1" anchor="ctr">
              <a:noAutofit/>
            </a:bodyPr>
            <a:lstStyle/>
            <a:p>
              <a:pPr/>
            </a:p>
          </p:txBody>
        </p:sp>
        <p:sp>
          <p:nvSpPr>
            <p:cNvPr id="919" name="発光パターンを…"/>
            <p:cNvSpPr txBox="1"/>
            <p:nvPr/>
          </p:nvSpPr>
          <p:spPr>
            <a:xfrm>
              <a:off x="15120303" y="757406"/>
              <a:ext cx="3130697" cy="1219334"/>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p>
              <a:pPr/>
              <a:r>
                <a:t>発光パターンを</a:t>
              </a:r>
            </a:p>
            <a:p>
              <a:pPr/>
              <a:r>
                <a:t>編集</a:t>
              </a:r>
            </a:p>
          </p:txBody>
        </p:sp>
        <p:pic>
          <p:nvPicPr>
            <p:cNvPr id="920" name="Hand pointer alt.pdf" descr="Hand pointer alt.pdf"/>
            <p:cNvPicPr>
              <a:picLocks noChangeAspect="1"/>
            </p:cNvPicPr>
            <p:nvPr/>
          </p:nvPicPr>
          <p:blipFill>
            <a:blip r:embed="rId6">
              <a:extLst/>
            </a:blip>
            <a:stretch>
              <a:fillRect/>
            </a:stretch>
          </p:blipFill>
          <p:spPr>
            <a:xfrm flipH="1" rot="13500000">
              <a:off x="16611655" y="2082576"/>
              <a:ext cx="511011" cy="643100"/>
            </a:xfrm>
            <a:prstGeom prst="rect">
              <a:avLst/>
            </a:prstGeom>
            <a:ln w="25400" cap="flat">
              <a:noFill/>
              <a:round/>
            </a:ln>
            <a:effectLst/>
          </p:spPr>
        </p:pic>
        <p:sp>
          <p:nvSpPr>
            <p:cNvPr id="921" name="あらかじめ「変数」の「変数を作る」から…"/>
            <p:cNvSpPr txBox="1"/>
            <p:nvPr/>
          </p:nvSpPr>
          <p:spPr>
            <a:xfrm>
              <a:off x="5509182" y="334180"/>
              <a:ext cx="8160334" cy="1297812"/>
            </a:xfrm>
            <a:prstGeom prst="rect">
              <a:avLst/>
            </a:prstGeom>
            <a:noFill/>
            <a:ln w="25400" cap="flat">
              <a:solidFill>
                <a:srgbClr val="919191"/>
              </a:solidFill>
              <a:prstDash val="solid"/>
              <a:round/>
            </a:ln>
            <a:effectLst/>
            <a:extLst>
              <a:ext uri="{C572A759-6A51-4108-AA02-DFA0A04FC94B}">
                <ma14:wrappingTextBoxFlag xmlns:ma14="http://schemas.microsoft.com/office/mac/drawingml/2011/main" val="1"/>
              </a:ext>
            </a:extLst>
          </p:spPr>
          <p:txBody>
            <a:bodyPr wrap="square" lIns="101600" tIns="101600" rIns="101600" bIns="101600" numCol="1" anchor="ctr">
              <a:noAutofit/>
            </a:bodyPr>
            <a:lstStyle/>
            <a:p>
              <a:pPr>
                <a:defRPr sz="3100">
                  <a:latin typeface="ヒラギノ角ゴ ProN W3"/>
                  <a:ea typeface="ヒラギノ角ゴ ProN W3"/>
                  <a:cs typeface="ヒラギノ角ゴ ProN W3"/>
                  <a:sym typeface="ヒラギノ角ゴ ProN W3"/>
                </a:defRPr>
              </a:pPr>
              <a:r>
                <a:t>あらかじめ「変数」の「変数を作る」から</a:t>
              </a:r>
            </a:p>
            <a:p>
              <a:pPr>
                <a:defRPr sz="3100">
                  <a:latin typeface="ヒラギノ角ゴ ProN W3"/>
                  <a:ea typeface="ヒラギノ角ゴ ProN W3"/>
                  <a:cs typeface="ヒラギノ角ゴ ProN W3"/>
                  <a:sym typeface="ヒラギノ角ゴ ProN W3"/>
                </a:defRPr>
              </a:pPr>
              <a:r>
                <a:t>「dist」を作成しておく</a:t>
              </a:r>
            </a:p>
          </p:txBody>
        </p:sp>
      </p:grpSp>
      <p:sp>
        <p:nvSpPr>
          <p:cNvPr id="923" name="p.85：display_dist.llsp3"/>
          <p:cNvSpPr txBox="1"/>
          <p:nvPr/>
        </p:nvSpPr>
        <p:spPr>
          <a:xfrm>
            <a:off x="17723324" y="3518396"/>
            <a:ext cx="4699890" cy="60960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p.85：display_dist.llsp3</a:t>
            </a:r>
          </a:p>
        </p:txBody>
      </p:sp>
    </p:spTree>
  </p:cSld>
  <p:clrMapOvr>
    <a:masterClrMapping/>
  </p:clrMapOvr>
  <mc:AlternateContent xmlns:mc="http://schemas.openxmlformats.org/markup-compatibility/2006">
    <mc:Choice xmlns:p14="http://schemas.microsoft.com/office/powerpoint/2010/main" Requires="p14">
      <p:transition spd="med" advClick="1" p14:dur="1000">
        <p14:prism dir="r"/>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5" name="線"/>
          <p:cNvSpPr/>
          <p:nvPr/>
        </p:nvSpPr>
        <p:spPr>
          <a:xfrm flipH="1">
            <a:off x="10760075" y="4799737"/>
            <a:ext cx="1" cy="7594314"/>
          </a:xfrm>
          <a:prstGeom prst="line">
            <a:avLst/>
          </a:prstGeom>
          <a:ln w="25400">
            <a:solidFill>
              <a:srgbClr val="000000"/>
            </a:solidFill>
          </a:ln>
        </p:spPr>
        <p:txBody>
          <a:bodyPr lIns="0" tIns="0" rIns="0" bIns="0"/>
          <a:lstStyle/>
          <a:p>
            <a:pPr/>
          </a:p>
        </p:txBody>
      </p:sp>
      <p:grpSp>
        <p:nvGrpSpPr>
          <p:cNvPr id="946" name="グループ"/>
          <p:cNvGrpSpPr/>
          <p:nvPr/>
        </p:nvGrpSpPr>
        <p:grpSpPr>
          <a:xfrm>
            <a:off x="10761560" y="4978519"/>
            <a:ext cx="6277088" cy="7385632"/>
            <a:chOff x="0" y="0"/>
            <a:chExt cx="6277086" cy="7385631"/>
          </a:xfrm>
        </p:grpSpPr>
        <p:sp>
          <p:nvSpPr>
            <p:cNvPr id="926" name="線"/>
            <p:cNvSpPr/>
            <p:nvPr/>
          </p:nvSpPr>
          <p:spPr>
            <a:xfrm>
              <a:off x="4632088" y="9672"/>
              <a:ext cx="1644999"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27" name="501〜"/>
            <p:cNvSpPr txBox="1"/>
            <p:nvPr/>
          </p:nvSpPr>
          <p:spPr>
            <a:xfrm>
              <a:off x="2481739" y="5040"/>
              <a:ext cx="2951226" cy="5588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spAutoFit/>
            </a:bodyPr>
            <a:lstStyle>
              <a:lvl1pP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501〜</a:t>
              </a:r>
            </a:p>
          </p:txBody>
        </p:sp>
        <p:sp>
          <p:nvSpPr>
            <p:cNvPr id="928" name="線"/>
            <p:cNvSpPr/>
            <p:nvPr/>
          </p:nvSpPr>
          <p:spPr>
            <a:xfrm>
              <a:off x="9598" y="0"/>
              <a:ext cx="4663774" cy="0"/>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29" name="線"/>
            <p:cNvSpPr/>
            <p:nvPr/>
          </p:nvSpPr>
          <p:spPr>
            <a:xfrm>
              <a:off x="4142660" y="737828"/>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30" name="線"/>
            <p:cNvSpPr/>
            <p:nvPr/>
          </p:nvSpPr>
          <p:spPr>
            <a:xfrm flipV="1">
              <a:off x="4142660" y="982"/>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31" name="線"/>
            <p:cNvSpPr/>
            <p:nvPr/>
          </p:nvSpPr>
          <p:spPr>
            <a:xfrm>
              <a:off x="4136859" y="2228549"/>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32" name="線"/>
            <p:cNvSpPr/>
            <p:nvPr/>
          </p:nvSpPr>
          <p:spPr>
            <a:xfrm flipV="1">
              <a:off x="4136859" y="1491702"/>
              <a:ext cx="536313" cy="736848"/>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33" name="線"/>
            <p:cNvSpPr/>
            <p:nvPr/>
          </p:nvSpPr>
          <p:spPr>
            <a:xfrm>
              <a:off x="4136859" y="3682935"/>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34" name="線"/>
            <p:cNvSpPr/>
            <p:nvPr/>
          </p:nvSpPr>
          <p:spPr>
            <a:xfrm flipV="1">
              <a:off x="4136859" y="2946088"/>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35" name="線"/>
            <p:cNvSpPr/>
            <p:nvPr/>
          </p:nvSpPr>
          <p:spPr>
            <a:xfrm>
              <a:off x="4136859" y="5180262"/>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36" name="線"/>
            <p:cNvSpPr/>
            <p:nvPr/>
          </p:nvSpPr>
          <p:spPr>
            <a:xfrm flipV="1">
              <a:off x="4136859" y="4443415"/>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37" name="距離?"/>
            <p:cNvSpPr txBox="1"/>
            <p:nvPr/>
          </p:nvSpPr>
          <p:spPr>
            <a:xfrm>
              <a:off x="185280" y="3410669"/>
              <a:ext cx="1572807" cy="5588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spAutoFit/>
            </a:bodyPr>
            <a:lstStyle>
              <a:lvl1pP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距離?</a:t>
              </a:r>
            </a:p>
          </p:txBody>
        </p:sp>
        <p:sp>
          <p:nvSpPr>
            <p:cNvPr id="938" name="500〜401"/>
            <p:cNvSpPr txBox="1"/>
            <p:nvPr/>
          </p:nvSpPr>
          <p:spPr>
            <a:xfrm>
              <a:off x="2481739" y="1259970"/>
              <a:ext cx="2951226" cy="5588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spAutoFit/>
            </a:bodyPr>
            <a:lstStyle>
              <a:lvl1pP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500〜401</a:t>
              </a:r>
            </a:p>
          </p:txBody>
        </p:sp>
        <p:sp>
          <p:nvSpPr>
            <p:cNvPr id="939" name="400〜301"/>
            <p:cNvSpPr txBox="1"/>
            <p:nvPr/>
          </p:nvSpPr>
          <p:spPr>
            <a:xfrm>
              <a:off x="2481739" y="2685995"/>
              <a:ext cx="2951226" cy="558800"/>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spAutoFit/>
            </a:bodyPr>
            <a:lstStyle>
              <a:lvl1pP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400〜301</a:t>
              </a:r>
            </a:p>
          </p:txBody>
        </p:sp>
        <p:sp>
          <p:nvSpPr>
            <p:cNvPr id="940" name="300〜201"/>
            <p:cNvSpPr txBox="1"/>
            <p:nvPr/>
          </p:nvSpPr>
          <p:spPr>
            <a:xfrm>
              <a:off x="2481739" y="4158548"/>
              <a:ext cx="2951226" cy="5588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spAutoFit/>
            </a:bodyPr>
            <a:lstStyle>
              <a:lvl1pP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300〜201</a:t>
              </a:r>
            </a:p>
          </p:txBody>
        </p:sp>
        <p:sp>
          <p:nvSpPr>
            <p:cNvPr id="941" name="線"/>
            <p:cNvSpPr/>
            <p:nvPr/>
          </p:nvSpPr>
          <p:spPr>
            <a:xfrm>
              <a:off x="0" y="7380138"/>
              <a:ext cx="4663773" cy="1"/>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42" name="線"/>
            <p:cNvSpPr/>
            <p:nvPr/>
          </p:nvSpPr>
          <p:spPr>
            <a:xfrm>
              <a:off x="4136389" y="6642310"/>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43" name="線"/>
            <p:cNvSpPr/>
            <p:nvPr/>
          </p:nvSpPr>
          <p:spPr>
            <a:xfrm flipV="1">
              <a:off x="4136389" y="5905463"/>
              <a:ext cx="536313" cy="736847"/>
            </a:xfrm>
            <a:prstGeom prst="line">
              <a:avLst/>
            </a:prstGeom>
            <a:noFill/>
            <a:ln w="25400" cap="flat">
              <a:solidFill>
                <a:srgbClr val="000000"/>
              </a:solidFill>
              <a:prstDash val="solid"/>
              <a:round/>
            </a:ln>
            <a:effectLst/>
          </p:spPr>
          <p:txBody>
            <a:bodyPr wrap="square" lIns="0" tIns="0" rIns="0" bIns="0" numCol="1" anchor="t">
              <a:noAutofit/>
            </a:bodyPr>
            <a:lstStyle/>
            <a:p>
              <a:pPr/>
            </a:p>
          </p:txBody>
        </p:sp>
        <p:sp>
          <p:nvSpPr>
            <p:cNvPr id="944" name="200〜101"/>
            <p:cNvSpPr txBox="1"/>
            <p:nvPr/>
          </p:nvSpPr>
          <p:spPr>
            <a:xfrm>
              <a:off x="2481739" y="5617946"/>
              <a:ext cx="2951226" cy="5588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spAutoFit/>
            </a:bodyPr>
            <a:lstStyle>
              <a:lvl1pP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200〜101</a:t>
              </a:r>
            </a:p>
          </p:txBody>
        </p:sp>
        <p:sp>
          <p:nvSpPr>
            <p:cNvPr id="945" name="〜100"/>
            <p:cNvSpPr txBox="1"/>
            <p:nvPr/>
          </p:nvSpPr>
          <p:spPr>
            <a:xfrm>
              <a:off x="2481739" y="6826831"/>
              <a:ext cx="2951226" cy="5588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101600" tIns="101600" rIns="101600" bIns="101600" numCol="1" anchor="ctr">
              <a:spAutoFit/>
            </a:bodyPr>
            <a:lstStyle>
              <a:lvl1pP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〜100</a:t>
              </a:r>
            </a:p>
          </p:txBody>
        </p:sp>
      </p:grpSp>
      <p:pic>
        <p:nvPicPr>
          <p:cNvPr id="947"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948" name="距離センサの値によってライトマトリックス変化（Python）"/>
          <p:cNvSpPr txBox="1"/>
          <p:nvPr>
            <p:ph type="title"/>
          </p:nvPr>
        </p:nvSpPr>
        <p:spPr>
          <a:xfrm>
            <a:off x="421696" y="582206"/>
            <a:ext cx="19651965" cy="1108888"/>
          </a:xfrm>
          <a:prstGeom prst="rect">
            <a:avLst/>
          </a:prstGeom>
        </p:spPr>
        <p:txBody>
          <a:bodyPr/>
          <a:lstStyle/>
          <a:p>
            <a:pPr/>
            <a:r>
              <a:t>距離センサ</a:t>
            </a:r>
            <a:r>
              <a:t>の値によってライトマトリックス変化（Python）</a:t>
            </a:r>
          </a:p>
        </p:txBody>
      </p:sp>
      <p:sp>
        <p:nvSpPr>
          <p:cNvPr id="949" name="距離センサの値を読み取り、距離によってライトマトリクスを変化"/>
          <p:cNvSpPr txBox="1"/>
          <p:nvPr>
            <p:ph type="body" sz="quarter" idx="1"/>
          </p:nvPr>
        </p:nvSpPr>
        <p:spPr>
          <a:xfrm>
            <a:off x="967565" y="2368550"/>
            <a:ext cx="22448870" cy="1059223"/>
          </a:xfrm>
          <a:prstGeom prst="rect">
            <a:avLst/>
          </a:prstGeom>
        </p:spPr>
        <p:txBody>
          <a:bodyPr/>
          <a:lstStyle>
            <a:lvl1pPr marL="414712" marR="0" indent="-374072" defTabSz="914400">
              <a:spcBef>
                <a:spcPts val="0"/>
              </a:spcBef>
              <a:defRPr sz="4000">
                <a:uFillTx/>
                <a:latin typeface="ヒラギノ角ゴ ProN W3"/>
                <a:ea typeface="ヒラギノ角ゴ ProN W3"/>
                <a:cs typeface="ヒラギノ角ゴ ProN W3"/>
                <a:sym typeface="ヒラギノ角ゴ ProN W3"/>
              </a:defRPr>
            </a:lvl1pPr>
          </a:lstStyle>
          <a:p>
            <a:pPr/>
            <a:r>
              <a:t>距離センサの値を読み取り、距離によってライトマトリクスを変化</a:t>
            </a:r>
          </a:p>
        </p:txBody>
      </p:sp>
      <p:sp>
        <p:nvSpPr>
          <p:cNvPr id="950"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951" name="四角形"/>
          <p:cNvSpPr/>
          <p:nvPr/>
        </p:nvSpPr>
        <p:spPr>
          <a:xfrm>
            <a:off x="10780310" y="3794126"/>
            <a:ext cx="3752445" cy="914401"/>
          </a:xfrm>
          <a:prstGeom prst="rect">
            <a:avLst/>
          </a:prstGeom>
          <a:ln w="25400">
            <a:solidFill>
              <a:srgbClr val="000000"/>
            </a:solidFill>
            <a:miter lim="400000"/>
          </a:ln>
        </p:spPr>
        <p:txBody>
          <a:bodyPr lIns="101600" tIns="101600" rIns="101600" bIns="101600" anchor="ctr"/>
          <a:lstStyle/>
          <a:p>
            <a:pPr/>
          </a:p>
        </p:txBody>
      </p:sp>
      <p:sp>
        <p:nvSpPr>
          <p:cNvPr id="952" name="線"/>
          <p:cNvSpPr/>
          <p:nvPr/>
        </p:nvSpPr>
        <p:spPr>
          <a:xfrm>
            <a:off x="10764791" y="3776346"/>
            <a:ext cx="1" cy="2148685"/>
          </a:xfrm>
          <a:prstGeom prst="line">
            <a:avLst/>
          </a:prstGeom>
          <a:ln w="25400">
            <a:solidFill>
              <a:srgbClr val="000000"/>
            </a:solidFill>
            <a:miter lim="400000"/>
          </a:ln>
        </p:spPr>
        <p:txBody>
          <a:bodyPr lIns="0" tIns="0" rIns="0" bIns="0"/>
          <a:lstStyle/>
          <a:p>
            <a:pPr marL="0" marR="0" defTabSz="914400">
              <a:defRPr sz="2400">
                <a:uFillTx/>
                <a:latin typeface="ヒラギノ角ゴ ProN W3"/>
                <a:ea typeface="ヒラギノ角ゴ ProN W3"/>
                <a:cs typeface="ヒラギノ角ゴ ProN W3"/>
                <a:sym typeface="ヒラギノ角ゴ ProN W3"/>
              </a:defRPr>
            </a:pPr>
          </a:p>
        </p:txBody>
      </p:sp>
      <p:sp>
        <p:nvSpPr>
          <p:cNvPr id="953" name="距離の読み取り"/>
          <p:cNvSpPr txBox="1"/>
          <p:nvPr/>
        </p:nvSpPr>
        <p:spPr>
          <a:xfrm>
            <a:off x="10913991" y="4007327"/>
            <a:ext cx="2786381" cy="55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距離の読み取り</a:t>
            </a:r>
          </a:p>
        </p:txBody>
      </p:sp>
      <p:sp>
        <p:nvSpPr>
          <p:cNvPr id="954" name="線"/>
          <p:cNvSpPr/>
          <p:nvPr/>
        </p:nvSpPr>
        <p:spPr>
          <a:xfrm flipH="1">
            <a:off x="9872601" y="4248653"/>
            <a:ext cx="885807" cy="1"/>
          </a:xfrm>
          <a:prstGeom prst="line">
            <a:avLst/>
          </a:prstGeom>
          <a:ln w="25400">
            <a:solidFill>
              <a:srgbClr val="000000"/>
            </a:solidFill>
          </a:ln>
        </p:spPr>
        <p:txBody>
          <a:bodyPr lIns="0" tIns="0" rIns="0" bIns="0"/>
          <a:lstStyle/>
          <a:p>
            <a:pPr/>
          </a:p>
        </p:txBody>
      </p:sp>
      <p:grpSp>
        <p:nvGrpSpPr>
          <p:cNvPr id="957" name="グループ"/>
          <p:cNvGrpSpPr/>
          <p:nvPr/>
        </p:nvGrpSpPr>
        <p:grpSpPr>
          <a:xfrm>
            <a:off x="13645915" y="3925906"/>
            <a:ext cx="650378" cy="721643"/>
            <a:chOff x="0" y="0"/>
            <a:chExt cx="650376" cy="721642"/>
          </a:xfrm>
        </p:grpSpPr>
        <p:sp>
          <p:nvSpPr>
            <p:cNvPr id="955"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956" name="2"/>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2</a:t>
              </a:r>
            </a:p>
          </p:txBody>
        </p:sp>
      </p:grpSp>
      <p:sp>
        <p:nvSpPr>
          <p:cNvPr id="958" name="四角形"/>
          <p:cNvSpPr/>
          <p:nvPr/>
        </p:nvSpPr>
        <p:spPr>
          <a:xfrm>
            <a:off x="2997735" y="3786347"/>
            <a:ext cx="2765881" cy="914401"/>
          </a:xfrm>
          <a:prstGeom prst="rect">
            <a:avLst/>
          </a:prstGeom>
          <a:ln w="25400">
            <a:solidFill>
              <a:srgbClr val="000000"/>
            </a:solidFill>
            <a:miter lim="400000"/>
          </a:ln>
        </p:spPr>
        <p:txBody>
          <a:bodyPr lIns="101600" tIns="101600" rIns="101600" bIns="101600" anchor="ctr"/>
          <a:lstStyle/>
          <a:p>
            <a:pPr/>
          </a:p>
        </p:txBody>
      </p:sp>
      <p:sp>
        <p:nvSpPr>
          <p:cNvPr id="959" name="超音波センサ…"/>
          <p:cNvSpPr txBox="1"/>
          <p:nvPr/>
        </p:nvSpPr>
        <p:spPr>
          <a:xfrm>
            <a:off x="3054792" y="3760947"/>
            <a:ext cx="2600966" cy="949961"/>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lstStyle/>
          <a:p>
            <a:pPr algn="ctr">
              <a:buClr>
                <a:srgbClr val="000000"/>
              </a:buClr>
              <a:buFont typeface="Times New Roman"/>
              <a:defRPr sz="2400">
                <a:latin typeface="ヒラギノ角ゴ ProN W3"/>
                <a:ea typeface="ヒラギノ角ゴ ProN W3"/>
                <a:cs typeface="ヒラギノ角ゴ ProN W3"/>
                <a:sym typeface="ヒラギノ角ゴ ProN W3"/>
              </a:defRPr>
            </a:pPr>
            <a:r>
              <a:t>超音波センサ</a:t>
            </a:r>
          </a:p>
          <a:p>
            <a:pPr algn="ctr">
              <a:buClr>
                <a:srgbClr val="000000"/>
              </a:buClr>
              <a:buFont typeface="Times New Roman"/>
              <a:defRPr sz="2200">
                <a:latin typeface="ヒラギノ角ゴ ProN W3"/>
                <a:ea typeface="ヒラギノ角ゴ ProN W3"/>
                <a:cs typeface="ヒラギノ角ゴ ProN W3"/>
                <a:sym typeface="ヒラギノ角ゴ ProN W3"/>
              </a:defRPr>
            </a:pPr>
            <a:r>
              <a:t>ディスプレイ表示</a:t>
            </a:r>
          </a:p>
        </p:txBody>
      </p:sp>
      <p:sp>
        <p:nvSpPr>
          <p:cNvPr id="960" name="四角形"/>
          <p:cNvSpPr/>
          <p:nvPr/>
        </p:nvSpPr>
        <p:spPr>
          <a:xfrm>
            <a:off x="5762437" y="4167347"/>
            <a:ext cx="914401" cy="152401"/>
          </a:xfrm>
          <a:prstGeom prst="rect">
            <a:avLst/>
          </a:prstGeom>
          <a:ln w="25400">
            <a:solidFill>
              <a:srgbClr val="000000"/>
            </a:solidFill>
            <a:miter lim="400000"/>
          </a:ln>
        </p:spPr>
        <p:txBody>
          <a:bodyPr lIns="101600" tIns="101600" rIns="101600" bIns="101600" anchor="ctr"/>
          <a:lstStyle/>
          <a:p>
            <a:pPr/>
          </a:p>
        </p:txBody>
      </p:sp>
      <p:sp>
        <p:nvSpPr>
          <p:cNvPr id="961" name="四角形"/>
          <p:cNvSpPr/>
          <p:nvPr/>
        </p:nvSpPr>
        <p:spPr>
          <a:xfrm>
            <a:off x="6673623" y="3786347"/>
            <a:ext cx="3219465" cy="914401"/>
          </a:xfrm>
          <a:prstGeom prst="rect">
            <a:avLst/>
          </a:prstGeom>
          <a:ln w="25400">
            <a:solidFill>
              <a:srgbClr val="000000"/>
            </a:solidFill>
            <a:miter lim="400000"/>
          </a:ln>
        </p:spPr>
        <p:txBody>
          <a:bodyPr lIns="101600" tIns="101600" rIns="101600" bIns="101600" anchor="ctr"/>
          <a:lstStyle/>
          <a:p>
            <a:pPr/>
          </a:p>
        </p:txBody>
      </p:sp>
      <p:grpSp>
        <p:nvGrpSpPr>
          <p:cNvPr id="964" name="グループ"/>
          <p:cNvGrpSpPr/>
          <p:nvPr/>
        </p:nvGrpSpPr>
        <p:grpSpPr>
          <a:xfrm>
            <a:off x="9115380" y="3875254"/>
            <a:ext cx="650378" cy="721643"/>
            <a:chOff x="0" y="0"/>
            <a:chExt cx="650376" cy="721642"/>
          </a:xfrm>
        </p:grpSpPr>
        <p:sp>
          <p:nvSpPr>
            <p:cNvPr id="962"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963" name="1"/>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1</a:t>
              </a:r>
            </a:p>
          </p:txBody>
        </p:sp>
      </p:grpSp>
      <p:sp>
        <p:nvSpPr>
          <p:cNvPr id="965" name="無限ループ"/>
          <p:cNvSpPr txBox="1"/>
          <p:nvPr/>
        </p:nvSpPr>
        <p:spPr>
          <a:xfrm>
            <a:off x="6805072" y="3926073"/>
            <a:ext cx="2600966" cy="609601"/>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nchor="ct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無限ループ</a:t>
            </a:r>
          </a:p>
        </p:txBody>
      </p:sp>
      <p:sp>
        <p:nvSpPr>
          <p:cNvPr id="966" name="線"/>
          <p:cNvSpPr/>
          <p:nvPr/>
        </p:nvSpPr>
        <p:spPr>
          <a:xfrm flipV="1">
            <a:off x="6969888" y="3776346"/>
            <a:ext cx="1" cy="934403"/>
          </a:xfrm>
          <a:prstGeom prst="line">
            <a:avLst/>
          </a:prstGeom>
          <a:ln w="25400">
            <a:solidFill>
              <a:srgbClr val="000000"/>
            </a:solidFill>
          </a:ln>
        </p:spPr>
        <p:txBody>
          <a:bodyPr lIns="0" tIns="0" rIns="0" bIns="0"/>
          <a:lstStyle/>
          <a:p>
            <a:pPr/>
          </a:p>
        </p:txBody>
      </p:sp>
      <p:sp>
        <p:nvSpPr>
          <p:cNvPr id="967" name="線"/>
          <p:cNvSpPr/>
          <p:nvPr/>
        </p:nvSpPr>
        <p:spPr>
          <a:xfrm>
            <a:off x="15092850" y="12364119"/>
            <a:ext cx="1644999" cy="1"/>
          </a:xfrm>
          <a:prstGeom prst="line">
            <a:avLst/>
          </a:prstGeom>
          <a:ln w="25400">
            <a:solidFill>
              <a:srgbClr val="000000"/>
            </a:solidFill>
          </a:ln>
        </p:spPr>
        <p:txBody>
          <a:bodyPr lIns="0" tIns="0" rIns="0" bIns="0"/>
          <a:lstStyle/>
          <a:p>
            <a:pPr/>
          </a:p>
        </p:txBody>
      </p:sp>
      <p:sp>
        <p:nvSpPr>
          <p:cNvPr id="968" name="線"/>
          <p:cNvSpPr/>
          <p:nvPr/>
        </p:nvSpPr>
        <p:spPr>
          <a:xfrm>
            <a:off x="15430836" y="10893651"/>
            <a:ext cx="1644999" cy="1"/>
          </a:xfrm>
          <a:prstGeom prst="line">
            <a:avLst/>
          </a:prstGeom>
          <a:ln w="25400">
            <a:solidFill>
              <a:srgbClr val="000000"/>
            </a:solidFill>
          </a:ln>
        </p:spPr>
        <p:txBody>
          <a:bodyPr lIns="0" tIns="0" rIns="0" bIns="0"/>
          <a:lstStyle/>
          <a:p>
            <a:pPr/>
          </a:p>
        </p:txBody>
      </p:sp>
      <p:sp>
        <p:nvSpPr>
          <p:cNvPr id="969" name="線"/>
          <p:cNvSpPr/>
          <p:nvPr/>
        </p:nvSpPr>
        <p:spPr>
          <a:xfrm>
            <a:off x="15430836" y="9423182"/>
            <a:ext cx="1644999" cy="1"/>
          </a:xfrm>
          <a:prstGeom prst="line">
            <a:avLst/>
          </a:prstGeom>
          <a:ln w="25400">
            <a:solidFill>
              <a:srgbClr val="000000"/>
            </a:solidFill>
          </a:ln>
        </p:spPr>
        <p:txBody>
          <a:bodyPr lIns="0" tIns="0" rIns="0" bIns="0"/>
          <a:lstStyle/>
          <a:p>
            <a:pPr/>
          </a:p>
        </p:txBody>
      </p:sp>
      <p:sp>
        <p:nvSpPr>
          <p:cNvPr id="970" name="線"/>
          <p:cNvSpPr/>
          <p:nvPr/>
        </p:nvSpPr>
        <p:spPr>
          <a:xfrm>
            <a:off x="15430836" y="7952714"/>
            <a:ext cx="1644999" cy="1"/>
          </a:xfrm>
          <a:prstGeom prst="line">
            <a:avLst/>
          </a:prstGeom>
          <a:ln w="25400">
            <a:solidFill>
              <a:srgbClr val="000000"/>
            </a:solidFill>
          </a:ln>
        </p:spPr>
        <p:txBody>
          <a:bodyPr lIns="0" tIns="0" rIns="0" bIns="0"/>
          <a:lstStyle/>
          <a:p>
            <a:pPr/>
          </a:p>
        </p:txBody>
      </p:sp>
      <p:sp>
        <p:nvSpPr>
          <p:cNvPr id="971" name="線"/>
          <p:cNvSpPr/>
          <p:nvPr/>
        </p:nvSpPr>
        <p:spPr>
          <a:xfrm>
            <a:off x="15418136" y="6470946"/>
            <a:ext cx="1644999" cy="1"/>
          </a:xfrm>
          <a:prstGeom prst="line">
            <a:avLst/>
          </a:prstGeom>
          <a:ln w="25400">
            <a:solidFill>
              <a:srgbClr val="000000"/>
            </a:solidFill>
          </a:ln>
        </p:spPr>
        <p:txBody>
          <a:bodyPr lIns="0" tIns="0" rIns="0" bIns="0"/>
          <a:lstStyle/>
          <a:p>
            <a:pPr/>
          </a:p>
        </p:txBody>
      </p:sp>
      <p:grpSp>
        <p:nvGrpSpPr>
          <p:cNvPr id="1002" name="グループ"/>
          <p:cNvGrpSpPr/>
          <p:nvPr/>
        </p:nvGrpSpPr>
        <p:grpSpPr>
          <a:xfrm>
            <a:off x="15741524" y="4526586"/>
            <a:ext cx="3070990" cy="8205866"/>
            <a:chOff x="0" y="0"/>
            <a:chExt cx="3070989" cy="8205865"/>
          </a:xfrm>
        </p:grpSpPr>
        <p:sp>
          <p:nvSpPr>
            <p:cNvPr id="972" name="四角形"/>
            <p:cNvSpPr/>
            <p:nvPr/>
          </p:nvSpPr>
          <p:spPr>
            <a:xfrm>
              <a:off x="0" y="7291465"/>
              <a:ext cx="3070990" cy="914401"/>
            </a:xfrm>
            <a:prstGeom prst="rect">
              <a:avLst/>
            </a:prstGeom>
            <a:solidFill>
              <a:srgbClr val="FFFFFF"/>
            </a:solidFill>
            <a:ln w="25400" cap="flat">
              <a:solidFill>
                <a:srgbClr val="000000"/>
              </a:solidFill>
              <a:prstDash val="solid"/>
              <a:miter lim="400000"/>
            </a:ln>
            <a:effectLst/>
          </p:spPr>
          <p:txBody>
            <a:bodyPr wrap="square" lIns="101600" tIns="101600" rIns="101600" bIns="101600" numCol="1" anchor="ctr">
              <a:noAutofit/>
            </a:bodyPr>
            <a:lstStyle/>
            <a:p>
              <a:pPr/>
            </a:p>
          </p:txBody>
        </p:sp>
        <p:sp>
          <p:nvSpPr>
            <p:cNvPr id="973" name="四角形"/>
            <p:cNvSpPr/>
            <p:nvPr/>
          </p:nvSpPr>
          <p:spPr>
            <a:xfrm>
              <a:off x="0" y="0"/>
              <a:ext cx="3070990" cy="914400"/>
            </a:xfrm>
            <a:prstGeom prst="rect">
              <a:avLst/>
            </a:prstGeom>
            <a:solidFill>
              <a:srgbClr val="FFFFFF"/>
            </a:solidFill>
            <a:ln w="25400" cap="flat">
              <a:solidFill>
                <a:srgbClr val="000000"/>
              </a:solidFill>
              <a:prstDash val="solid"/>
              <a:miter lim="400000"/>
            </a:ln>
            <a:effectLst/>
          </p:spPr>
          <p:txBody>
            <a:bodyPr wrap="square" lIns="101600" tIns="101600" rIns="101600" bIns="101600" numCol="1" anchor="ctr">
              <a:noAutofit/>
            </a:bodyPr>
            <a:lstStyle/>
            <a:p>
              <a:pPr/>
            </a:p>
          </p:txBody>
        </p:sp>
        <p:sp>
          <p:nvSpPr>
            <p:cNvPr id="974" name="5x５点灯"/>
            <p:cNvSpPr txBox="1"/>
            <p:nvPr/>
          </p:nvSpPr>
          <p:spPr>
            <a:xfrm>
              <a:off x="300661" y="177800"/>
              <a:ext cx="1788211" cy="558800"/>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5x５点灯</a:t>
              </a:r>
            </a:p>
          </p:txBody>
        </p:sp>
        <p:sp>
          <p:nvSpPr>
            <p:cNvPr id="975" name="四角形"/>
            <p:cNvSpPr/>
            <p:nvPr/>
          </p:nvSpPr>
          <p:spPr>
            <a:xfrm>
              <a:off x="0" y="1466760"/>
              <a:ext cx="3070990" cy="914401"/>
            </a:xfrm>
            <a:prstGeom prst="rect">
              <a:avLst/>
            </a:prstGeom>
            <a:solidFill>
              <a:srgbClr val="FFFFFF"/>
            </a:solidFill>
            <a:ln w="25400" cap="flat">
              <a:solidFill>
                <a:srgbClr val="000000"/>
              </a:solidFill>
              <a:prstDash val="solid"/>
              <a:miter lim="400000"/>
            </a:ln>
            <a:effectLst/>
          </p:spPr>
          <p:txBody>
            <a:bodyPr wrap="square" lIns="101600" tIns="101600" rIns="101600" bIns="101600" numCol="1" anchor="ctr">
              <a:noAutofit/>
            </a:bodyPr>
            <a:lstStyle/>
            <a:p>
              <a:pPr/>
            </a:p>
          </p:txBody>
        </p:sp>
        <p:sp>
          <p:nvSpPr>
            <p:cNvPr id="976" name="5x４点灯"/>
            <p:cNvSpPr txBox="1"/>
            <p:nvPr/>
          </p:nvSpPr>
          <p:spPr>
            <a:xfrm>
              <a:off x="300661" y="1644560"/>
              <a:ext cx="1788211" cy="558800"/>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5x４点灯</a:t>
              </a:r>
            </a:p>
          </p:txBody>
        </p:sp>
        <p:sp>
          <p:nvSpPr>
            <p:cNvPr id="977" name="四角形"/>
            <p:cNvSpPr/>
            <p:nvPr/>
          </p:nvSpPr>
          <p:spPr>
            <a:xfrm>
              <a:off x="0" y="2960128"/>
              <a:ext cx="3070990" cy="914401"/>
            </a:xfrm>
            <a:prstGeom prst="rect">
              <a:avLst/>
            </a:prstGeom>
            <a:solidFill>
              <a:srgbClr val="FFFFFF"/>
            </a:solidFill>
            <a:ln w="25400" cap="flat">
              <a:solidFill>
                <a:srgbClr val="000000"/>
              </a:solidFill>
              <a:prstDash val="solid"/>
              <a:miter lim="400000"/>
            </a:ln>
            <a:effectLst/>
          </p:spPr>
          <p:txBody>
            <a:bodyPr wrap="square" lIns="101600" tIns="101600" rIns="101600" bIns="101600" numCol="1" anchor="ctr">
              <a:noAutofit/>
            </a:bodyPr>
            <a:lstStyle/>
            <a:p>
              <a:pPr/>
            </a:p>
          </p:txBody>
        </p:sp>
        <p:sp>
          <p:nvSpPr>
            <p:cNvPr id="978" name="5x３点灯"/>
            <p:cNvSpPr txBox="1"/>
            <p:nvPr/>
          </p:nvSpPr>
          <p:spPr>
            <a:xfrm>
              <a:off x="300659" y="3137928"/>
              <a:ext cx="1788212" cy="5588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5x３点灯</a:t>
              </a:r>
            </a:p>
          </p:txBody>
        </p:sp>
        <p:sp>
          <p:nvSpPr>
            <p:cNvPr id="979" name="四角形"/>
            <p:cNvSpPr/>
            <p:nvPr/>
          </p:nvSpPr>
          <p:spPr>
            <a:xfrm>
              <a:off x="0" y="4382753"/>
              <a:ext cx="3070990" cy="914401"/>
            </a:xfrm>
            <a:prstGeom prst="rect">
              <a:avLst/>
            </a:prstGeom>
            <a:solidFill>
              <a:srgbClr val="FFFFFF"/>
            </a:solidFill>
            <a:ln w="25400" cap="flat">
              <a:solidFill>
                <a:srgbClr val="000000"/>
              </a:solidFill>
              <a:prstDash val="solid"/>
              <a:miter lim="400000"/>
            </a:ln>
            <a:effectLst/>
          </p:spPr>
          <p:txBody>
            <a:bodyPr wrap="square" lIns="101600" tIns="101600" rIns="101600" bIns="101600" numCol="1" anchor="ctr">
              <a:noAutofit/>
            </a:bodyPr>
            <a:lstStyle/>
            <a:p>
              <a:pPr/>
            </a:p>
          </p:txBody>
        </p:sp>
        <p:sp>
          <p:nvSpPr>
            <p:cNvPr id="980" name="5x２点灯"/>
            <p:cNvSpPr txBox="1"/>
            <p:nvPr/>
          </p:nvSpPr>
          <p:spPr>
            <a:xfrm>
              <a:off x="300661" y="4560553"/>
              <a:ext cx="1788211" cy="5588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5x２点灯</a:t>
              </a:r>
            </a:p>
          </p:txBody>
        </p:sp>
        <p:sp>
          <p:nvSpPr>
            <p:cNvPr id="981" name="四角形"/>
            <p:cNvSpPr/>
            <p:nvPr/>
          </p:nvSpPr>
          <p:spPr>
            <a:xfrm>
              <a:off x="0" y="5892079"/>
              <a:ext cx="3070990" cy="914401"/>
            </a:xfrm>
            <a:prstGeom prst="rect">
              <a:avLst/>
            </a:prstGeom>
            <a:solidFill>
              <a:srgbClr val="FFFFFF"/>
            </a:solidFill>
            <a:ln w="25400" cap="flat">
              <a:solidFill>
                <a:srgbClr val="000000"/>
              </a:solidFill>
              <a:prstDash val="solid"/>
              <a:miter lim="400000"/>
            </a:ln>
            <a:effectLst/>
          </p:spPr>
          <p:txBody>
            <a:bodyPr wrap="square" lIns="101600" tIns="101600" rIns="101600" bIns="101600" numCol="1" anchor="ctr">
              <a:noAutofit/>
            </a:bodyPr>
            <a:lstStyle/>
            <a:p>
              <a:pPr/>
            </a:p>
          </p:txBody>
        </p:sp>
        <p:sp>
          <p:nvSpPr>
            <p:cNvPr id="982" name="５x１点灯"/>
            <p:cNvSpPr txBox="1"/>
            <p:nvPr/>
          </p:nvSpPr>
          <p:spPr>
            <a:xfrm>
              <a:off x="239675" y="6069879"/>
              <a:ext cx="1910183" cy="55880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５x１点灯</a:t>
              </a:r>
            </a:p>
          </p:txBody>
        </p:sp>
        <p:grpSp>
          <p:nvGrpSpPr>
            <p:cNvPr id="985" name="グループ"/>
            <p:cNvGrpSpPr/>
            <p:nvPr/>
          </p:nvGrpSpPr>
          <p:grpSpPr>
            <a:xfrm>
              <a:off x="2255222" y="7387843"/>
              <a:ext cx="635001" cy="721644"/>
              <a:chOff x="0" y="0"/>
              <a:chExt cx="635000" cy="721642"/>
            </a:xfrm>
          </p:grpSpPr>
          <p:sp>
            <p:nvSpPr>
              <p:cNvPr id="983"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984" name="8"/>
              <p:cNvSpPr txBox="1"/>
              <p:nvPr/>
            </p:nvSpPr>
            <p:spPr>
              <a:xfrm>
                <a:off x="10024"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8</a:t>
                </a:r>
              </a:p>
            </p:txBody>
          </p:sp>
        </p:grpSp>
        <p:sp>
          <p:nvSpPr>
            <p:cNvPr id="986" name="消灯"/>
            <p:cNvSpPr txBox="1"/>
            <p:nvPr/>
          </p:nvSpPr>
          <p:spPr>
            <a:xfrm>
              <a:off x="690576" y="7469265"/>
              <a:ext cx="1008381" cy="558800"/>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lgn="ctr">
                <a:buClr>
                  <a:srgbClr val="000000"/>
                </a:buClr>
                <a:buFont typeface="Times New Roman"/>
                <a:defRPr sz="2800">
                  <a:latin typeface="ヒラギノ角ゴ ProN W3"/>
                  <a:ea typeface="ヒラギノ角ゴ ProN W3"/>
                  <a:cs typeface="ヒラギノ角ゴ ProN W3"/>
                  <a:sym typeface="ヒラギノ角ゴ ProN W3"/>
                </a:defRPr>
              </a:lvl1pPr>
            </a:lstStyle>
            <a:p>
              <a:pPr/>
              <a:r>
                <a:t>消灯</a:t>
              </a:r>
            </a:p>
          </p:txBody>
        </p:sp>
        <p:grpSp>
          <p:nvGrpSpPr>
            <p:cNvPr id="989" name="グループ"/>
            <p:cNvGrpSpPr/>
            <p:nvPr/>
          </p:nvGrpSpPr>
          <p:grpSpPr>
            <a:xfrm>
              <a:off x="2255222" y="1563138"/>
              <a:ext cx="635001" cy="721644"/>
              <a:chOff x="0" y="0"/>
              <a:chExt cx="635000" cy="721642"/>
            </a:xfrm>
          </p:grpSpPr>
          <p:sp>
            <p:nvSpPr>
              <p:cNvPr id="987" name="円形"/>
              <p:cNvSpPr/>
              <p:nvPr/>
            </p:nvSpPr>
            <p:spPr>
              <a:xfrm>
                <a:off x="0" y="306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988" name="4"/>
              <p:cNvSpPr txBox="1"/>
              <p:nvPr/>
            </p:nvSpPr>
            <p:spPr>
              <a:xfrm>
                <a:off x="3672"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grpSp>
          <p:nvGrpSpPr>
            <p:cNvPr id="992" name="グループ"/>
            <p:cNvGrpSpPr/>
            <p:nvPr/>
          </p:nvGrpSpPr>
          <p:grpSpPr>
            <a:xfrm>
              <a:off x="2255222" y="3031106"/>
              <a:ext cx="635001" cy="721644"/>
              <a:chOff x="0" y="0"/>
              <a:chExt cx="635000" cy="721642"/>
            </a:xfrm>
          </p:grpSpPr>
          <p:sp>
            <p:nvSpPr>
              <p:cNvPr id="990"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991" name="5"/>
              <p:cNvSpPr txBox="1"/>
              <p:nvPr/>
            </p:nvSpPr>
            <p:spPr>
              <a:xfrm>
                <a:off x="10024"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5</a:t>
                </a:r>
              </a:p>
            </p:txBody>
          </p:sp>
        </p:grpSp>
        <p:grpSp>
          <p:nvGrpSpPr>
            <p:cNvPr id="995" name="グループ"/>
            <p:cNvGrpSpPr/>
            <p:nvPr/>
          </p:nvGrpSpPr>
          <p:grpSpPr>
            <a:xfrm>
              <a:off x="2253883" y="4479132"/>
              <a:ext cx="637678" cy="721644"/>
              <a:chOff x="0" y="0"/>
              <a:chExt cx="637677" cy="721642"/>
            </a:xfrm>
          </p:grpSpPr>
          <p:sp>
            <p:nvSpPr>
              <p:cNvPr id="993" name="円形"/>
              <p:cNvSpPr/>
              <p:nvPr/>
            </p:nvSpPr>
            <p:spPr>
              <a:xfrm>
                <a:off x="2677"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994" name="6"/>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6</a:t>
                </a:r>
              </a:p>
            </p:txBody>
          </p:sp>
        </p:grpSp>
        <p:grpSp>
          <p:nvGrpSpPr>
            <p:cNvPr id="998" name="グループ"/>
            <p:cNvGrpSpPr/>
            <p:nvPr/>
          </p:nvGrpSpPr>
          <p:grpSpPr>
            <a:xfrm>
              <a:off x="2255222" y="5954081"/>
              <a:ext cx="635001" cy="721644"/>
              <a:chOff x="0" y="0"/>
              <a:chExt cx="635000" cy="721642"/>
            </a:xfrm>
          </p:grpSpPr>
          <p:sp>
            <p:nvSpPr>
              <p:cNvPr id="996"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997" name="7"/>
              <p:cNvSpPr txBox="1"/>
              <p:nvPr/>
            </p:nvSpPr>
            <p:spPr>
              <a:xfrm>
                <a:off x="10024"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7</a:t>
                </a:r>
              </a:p>
            </p:txBody>
          </p:sp>
        </p:grpSp>
        <p:grpSp>
          <p:nvGrpSpPr>
            <p:cNvPr id="1001" name="グループ"/>
            <p:cNvGrpSpPr/>
            <p:nvPr/>
          </p:nvGrpSpPr>
          <p:grpSpPr>
            <a:xfrm>
              <a:off x="2247534" y="96378"/>
              <a:ext cx="650378" cy="721644"/>
              <a:chOff x="0" y="0"/>
              <a:chExt cx="650376" cy="721642"/>
            </a:xfrm>
          </p:grpSpPr>
          <p:sp>
            <p:nvSpPr>
              <p:cNvPr id="999"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000" name="3"/>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3</a:t>
                </a:r>
              </a:p>
            </p:txBody>
          </p:sp>
        </p:grpSp>
      </p:grpSp>
      <p:sp>
        <p:nvSpPr>
          <p:cNvPr id="1003" name="スライド番号"/>
          <p:cNvSpPr txBox="1"/>
          <p:nvPr>
            <p:ph type="sldNum" sz="quarter" idx="2"/>
          </p:nvPr>
        </p:nvSpPr>
        <p:spPr>
          <a:xfrm>
            <a:off x="22821900" y="12755778"/>
            <a:ext cx="617627"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05"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1006" name="距離センサの値によってライトマトリックス変化（Python）"/>
          <p:cNvSpPr txBox="1"/>
          <p:nvPr>
            <p:ph type="title"/>
          </p:nvPr>
        </p:nvSpPr>
        <p:spPr>
          <a:xfrm>
            <a:off x="830905" y="491238"/>
            <a:ext cx="17814439" cy="1108887"/>
          </a:xfrm>
          <a:prstGeom prst="rect">
            <a:avLst/>
          </a:prstGeom>
        </p:spPr>
        <p:txBody>
          <a:bodyPr/>
          <a:lstStyle/>
          <a:p>
            <a:pPr/>
            <a:r>
              <a:t>距離センサの値によってライトマトリックス変化（Python）</a:t>
            </a:r>
          </a:p>
        </p:txBody>
      </p:sp>
      <p:sp>
        <p:nvSpPr>
          <p:cNvPr id="1007" name="距離センサの値を読み取り、ライトマトリクスを変化"/>
          <p:cNvSpPr txBox="1"/>
          <p:nvPr>
            <p:ph type="body" sz="quarter" idx="1"/>
          </p:nvPr>
        </p:nvSpPr>
        <p:spPr>
          <a:xfrm>
            <a:off x="967565" y="2368550"/>
            <a:ext cx="22448870" cy="1161857"/>
          </a:xfrm>
          <a:prstGeom prst="rect">
            <a:avLst/>
          </a:prstGeom>
        </p:spPr>
        <p:txBody>
          <a:bodyPr/>
          <a:lstStyle/>
          <a:p>
            <a:pPr/>
            <a:r>
              <a:t>距離</a:t>
            </a:r>
            <a:r>
              <a:t>センサの値を読み取り、ライトマトリクスを変化</a:t>
            </a:r>
          </a:p>
        </p:txBody>
      </p:sp>
      <p:sp>
        <p:nvSpPr>
          <p:cNvPr id="1008"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1009" name="スライド番号"/>
          <p:cNvSpPr txBox="1"/>
          <p:nvPr>
            <p:ph type="sldNum" sz="quarter" idx="2"/>
          </p:nvPr>
        </p:nvSpPr>
        <p:spPr>
          <a:xfrm>
            <a:off x="22821900" y="12755778"/>
            <a:ext cx="617627"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1010" name="角丸四角形"/>
          <p:cNvSpPr/>
          <p:nvPr/>
        </p:nvSpPr>
        <p:spPr>
          <a:xfrm>
            <a:off x="13096338" y="3498651"/>
            <a:ext cx="10792631" cy="9433521"/>
          </a:xfrm>
          <a:prstGeom prst="roundRect">
            <a:avLst>
              <a:gd name="adj" fmla="val 3540"/>
            </a:avLst>
          </a:prstGeom>
          <a:ln w="25400">
            <a:solidFill>
              <a:srgbClr val="919191"/>
            </a:solidFill>
          </a:ln>
        </p:spPr>
        <p:txBody>
          <a:bodyPr lIns="101600" tIns="101600" rIns="101600" bIns="101600" anchor="ctr"/>
          <a:lstStyle/>
          <a:p>
            <a:pPr/>
          </a:p>
        </p:txBody>
      </p:sp>
      <p:sp>
        <p:nvSpPr>
          <p:cNvPr id="1011" name="from hub import port…"/>
          <p:cNvSpPr txBox="1"/>
          <p:nvPr/>
        </p:nvSpPr>
        <p:spPr>
          <a:xfrm>
            <a:off x="823906" y="3643411"/>
            <a:ext cx="11715553" cy="7924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marL="0" marR="0" defTabSz="457200">
              <a:defRPr sz="3200">
                <a:solidFill>
                  <a:srgbClr val="0078CC"/>
                </a:solidFill>
                <a:uFillTx/>
                <a:latin typeface="Menlo Regular"/>
                <a:ea typeface="Menlo Regular"/>
                <a:cs typeface="Menlo Regular"/>
                <a:sym typeface="Menlo Regular"/>
              </a:defRPr>
            </a:pPr>
            <a:r>
              <a:t>from</a:t>
            </a:r>
            <a:r>
              <a:rPr>
                <a:solidFill>
                  <a:srgbClr val="000000"/>
                </a:solidFill>
              </a:rPr>
              <a:t> hub </a:t>
            </a:r>
            <a:r>
              <a:t>import</a:t>
            </a:r>
            <a:r>
              <a:rPr>
                <a:solidFill>
                  <a:srgbClr val="000000"/>
                </a:solidFill>
              </a:rPr>
              <a:t> port</a:t>
            </a:r>
            <a:endParaRPr>
              <a:solidFill>
                <a:srgbClr val="000000"/>
              </a:solidFill>
            </a:endParaRPr>
          </a:p>
          <a:p>
            <a:pPr marL="0" marR="0" defTabSz="457200">
              <a:defRPr sz="3200">
                <a:uFillTx/>
                <a:latin typeface="Menlo Regular"/>
                <a:ea typeface="Menlo Regular"/>
                <a:cs typeface="Menlo Regular"/>
                <a:sym typeface="Menlo Regular"/>
              </a:defRPr>
            </a:pPr>
            <a:r>
              <a:rPr>
                <a:solidFill>
                  <a:srgbClr val="0078CC"/>
                </a:solidFill>
              </a:rPr>
              <a:t>from</a:t>
            </a:r>
            <a:r>
              <a:t> hub </a:t>
            </a:r>
            <a:r>
              <a:rPr>
                <a:solidFill>
                  <a:srgbClr val="0078CC"/>
                </a:solidFill>
              </a:rPr>
              <a:t>import</a:t>
            </a:r>
            <a:r>
              <a:t> light_matrix</a:t>
            </a:r>
          </a:p>
          <a:p>
            <a:pPr marL="0" marR="0" defTabSz="457200">
              <a:defRPr sz="3200">
                <a:uFillTx/>
                <a:latin typeface="Menlo Regular"/>
                <a:ea typeface="Menlo Regular"/>
                <a:cs typeface="Menlo Regular"/>
                <a:sym typeface="Menlo Regular"/>
              </a:defRPr>
            </a:pPr>
            <a:r>
              <a:rPr>
                <a:solidFill>
                  <a:srgbClr val="0078CC"/>
                </a:solidFill>
              </a:rPr>
              <a:t>import</a:t>
            </a:r>
            <a:r>
              <a:t> runloop</a:t>
            </a:r>
          </a:p>
          <a:p>
            <a:pPr marL="0" marR="0" defTabSz="457200">
              <a:defRPr sz="3200">
                <a:uFillTx/>
                <a:latin typeface="Menlo Regular"/>
                <a:ea typeface="Menlo Regular"/>
                <a:cs typeface="Menlo Regular"/>
                <a:sym typeface="Menlo Regular"/>
              </a:defRPr>
            </a:pPr>
            <a:r>
              <a:rPr>
                <a:solidFill>
                  <a:srgbClr val="0078CC"/>
                </a:solidFill>
              </a:rPr>
              <a:t>import</a:t>
            </a:r>
            <a:r>
              <a:t> distance_sensor</a:t>
            </a:r>
          </a:p>
          <a:p>
            <a:pPr marL="0" marR="0" defTabSz="457200">
              <a:defRPr sz="3200">
                <a:solidFill>
                  <a:srgbClr val="0078CC"/>
                </a:solidFill>
                <a:uFillTx/>
                <a:latin typeface="Menlo Regular"/>
                <a:ea typeface="Menlo Regular"/>
                <a:cs typeface="Menlo Regular"/>
                <a:sym typeface="Menlo Regular"/>
              </a:defRPr>
            </a:pPr>
            <a:r>
              <a:t>import</a:t>
            </a:r>
            <a:r>
              <a:rPr>
                <a:solidFill>
                  <a:srgbClr val="000000"/>
                </a:solidFill>
              </a:rPr>
              <a:t> time</a:t>
            </a:r>
            <a:endParaRPr>
              <a:solidFill>
                <a:srgbClr val="000000"/>
              </a:solidFill>
            </a:endParaRPr>
          </a:p>
          <a:p>
            <a:pPr marL="0" marR="0" defTabSz="457200">
              <a:defRPr sz="3200">
                <a:uFillTx/>
                <a:latin typeface="Menlo Regular"/>
                <a:ea typeface="Menlo Regular"/>
                <a:cs typeface="Menlo Regular"/>
                <a:sym typeface="Menlo Regular"/>
              </a:defRPr>
            </a:pPr>
          </a:p>
          <a:p>
            <a:pPr marL="0" marR="0" defTabSz="457200">
              <a:defRPr sz="3200">
                <a:solidFill>
                  <a:srgbClr val="0078CC"/>
                </a:solidFill>
                <a:uFillTx/>
                <a:latin typeface="Menlo Regular"/>
                <a:ea typeface="Menlo Regular"/>
                <a:cs typeface="Menlo Regular"/>
                <a:sym typeface="Menlo Regular"/>
              </a:defRPr>
            </a:pPr>
            <a:r>
              <a:t>async</a:t>
            </a:r>
            <a:r>
              <a:rPr>
                <a:solidFill>
                  <a:srgbClr val="000000"/>
                </a:solidFill>
              </a:rPr>
              <a:t> </a:t>
            </a:r>
            <a:r>
              <a:t>def</a:t>
            </a:r>
            <a:r>
              <a:rPr>
                <a:solidFill>
                  <a:srgbClr val="000000"/>
                </a:solidFill>
              </a:rPr>
              <a:t> main</a:t>
            </a:r>
            <a:r>
              <a:rPr>
                <a:solidFill>
                  <a:srgbClr val="00877B"/>
                </a:solidFill>
              </a:rPr>
              <a:t>()</a:t>
            </a:r>
            <a:r>
              <a:rPr>
                <a:solidFill>
                  <a:srgbClr val="000000"/>
                </a:solidFill>
              </a:rPr>
              <a:t>:</a:t>
            </a:r>
            <a:endParaRPr>
              <a:solidFill>
                <a:srgbClr val="000000"/>
              </a:solidFill>
            </a:endParaRPr>
          </a:p>
          <a:p>
            <a:pPr marL="0" marR="0" defTabSz="457200">
              <a:defRPr sz="3200">
                <a:uFillTx/>
                <a:latin typeface="Menlo Regular"/>
                <a:ea typeface="Menlo Regular"/>
                <a:cs typeface="Menlo Regular"/>
                <a:sym typeface="Menlo Regular"/>
              </a:defRPr>
            </a:pPr>
            <a:r>
              <a:t>    light_matrix.clear</a:t>
            </a:r>
            <a:r>
              <a:rPr>
                <a:solidFill>
                  <a:srgbClr val="00877B"/>
                </a:solidFill>
              </a:rPr>
              <a:t>()</a:t>
            </a:r>
          </a:p>
          <a:p>
            <a:pPr marL="0" marR="0" defTabSz="457200">
              <a:defRPr sz="3200">
                <a:solidFill>
                  <a:srgbClr val="0078CC"/>
                </a:solidFill>
                <a:uFillTx/>
                <a:latin typeface="Menlo Regular"/>
                <a:ea typeface="Menlo Regular"/>
                <a:cs typeface="Menlo Regular"/>
                <a:sym typeface="Menlo Regular"/>
              </a:defRPr>
            </a:pPr>
            <a:r>
              <a:rPr>
                <a:solidFill>
                  <a:srgbClr val="000000"/>
                </a:solidFill>
              </a:rPr>
              <a:t>    </a:t>
            </a:r>
            <a:r>
              <a:t>while</a:t>
            </a:r>
            <a:r>
              <a:rPr>
                <a:solidFill>
                  <a:srgbClr val="000000"/>
                </a:solidFill>
              </a:rPr>
              <a:t> </a:t>
            </a:r>
            <a:r>
              <a:t>True</a:t>
            </a:r>
            <a:r>
              <a:rPr>
                <a:solidFill>
                  <a:srgbClr val="000000"/>
                </a:solidFill>
              </a:rPr>
              <a:t>:</a:t>
            </a:r>
            <a:endParaRPr>
              <a:solidFill>
                <a:srgbClr val="000000"/>
              </a:solidFill>
            </a:endParaRPr>
          </a:p>
          <a:p>
            <a:pPr marL="0" marR="0" defTabSz="457200">
              <a:defRPr sz="3200">
                <a:uFillTx/>
                <a:latin typeface="Menlo Regular"/>
                <a:ea typeface="Menlo Regular"/>
                <a:cs typeface="Menlo Regular"/>
                <a:sym typeface="Menlo Regular"/>
              </a:defRPr>
            </a:pPr>
            <a:r>
              <a:t>        dist = distance_sensor.distance</a:t>
            </a:r>
            <a:r>
              <a:rPr>
                <a:solidFill>
                  <a:srgbClr val="00877B"/>
                </a:solidFill>
              </a:rPr>
              <a:t>(</a:t>
            </a:r>
            <a:r>
              <a:t>port.E</a:t>
            </a:r>
            <a:r>
              <a:rPr>
                <a:solidFill>
                  <a:srgbClr val="00877B"/>
                </a:solidFill>
              </a:rPr>
              <a:t>)</a:t>
            </a:r>
          </a:p>
          <a:p>
            <a:pPr marL="0" marR="0" defTabSz="457200">
              <a:defRPr sz="3200">
                <a:uFillTx/>
                <a:latin typeface="Menlo Regular"/>
                <a:ea typeface="Menlo Regular"/>
                <a:cs typeface="Menlo Regular"/>
                <a:sym typeface="Menlo Regular"/>
              </a:defRPr>
            </a:pPr>
            <a:r>
              <a:t>        </a:t>
            </a:r>
            <a:r>
              <a:rPr>
                <a:solidFill>
                  <a:srgbClr val="0078CC"/>
                </a:solidFill>
              </a:rPr>
              <a:t>if</a:t>
            </a:r>
            <a:r>
              <a:t> dist &gt; </a:t>
            </a:r>
            <a:r>
              <a:rPr>
                <a:solidFill>
                  <a:srgbClr val="FF7D00"/>
                </a:solidFill>
              </a:rPr>
              <a:t>500</a:t>
            </a:r>
            <a:r>
              <a:t>:</a:t>
            </a:r>
          </a:p>
          <a:p>
            <a:pPr marL="0" marR="0" defTabSz="457200">
              <a:defRPr sz="3200">
                <a:uFillTx/>
                <a:latin typeface="Menlo Regular"/>
                <a:ea typeface="Menlo Regular"/>
                <a:cs typeface="Menlo Regular"/>
                <a:sym typeface="Menlo Regular"/>
              </a:defRPr>
            </a:pPr>
            <a:r>
              <a:t>            pixels = </a:t>
            </a:r>
            <a:r>
              <a:rPr>
                <a:solidFill>
                  <a:srgbClr val="00877B"/>
                </a:solidFill>
              </a:rPr>
              <a:t>[</a:t>
            </a:r>
            <a:r>
              <a:rPr>
                <a:solidFill>
                  <a:srgbClr val="FF7D00"/>
                </a:solidFill>
              </a:rPr>
              <a:t>100</a:t>
            </a:r>
            <a:r>
              <a:rPr>
                <a:solidFill>
                  <a:srgbClr val="00877B"/>
                </a:solidFill>
              </a:rPr>
              <a:t>]</a:t>
            </a:r>
            <a:r>
              <a:t> * </a:t>
            </a:r>
            <a:r>
              <a:rPr>
                <a:solidFill>
                  <a:srgbClr val="FF7D00"/>
                </a:solidFill>
              </a:rPr>
              <a:t>25</a:t>
            </a:r>
          </a:p>
          <a:p>
            <a:pPr marL="0" marR="0" defTabSz="457200">
              <a:defRPr sz="3200">
                <a:uFillTx/>
                <a:latin typeface="Menlo Regular"/>
                <a:ea typeface="Menlo Regular"/>
                <a:cs typeface="Menlo Regular"/>
                <a:sym typeface="Menlo Regular"/>
              </a:defRPr>
            </a:pPr>
            <a:r>
              <a:t>        </a:t>
            </a:r>
            <a:r>
              <a:rPr>
                <a:solidFill>
                  <a:srgbClr val="0078CC"/>
                </a:solidFill>
              </a:rPr>
              <a:t>elif</a:t>
            </a:r>
            <a:r>
              <a:t> dist &gt; </a:t>
            </a:r>
            <a:r>
              <a:rPr>
                <a:solidFill>
                  <a:srgbClr val="FF7D00"/>
                </a:solidFill>
              </a:rPr>
              <a:t>400</a:t>
            </a:r>
            <a:r>
              <a:t>:</a:t>
            </a:r>
          </a:p>
          <a:p>
            <a:pPr marL="0" marR="0" defTabSz="457200">
              <a:defRPr sz="3200">
                <a:uFillTx/>
                <a:latin typeface="Menlo Regular"/>
                <a:ea typeface="Menlo Regular"/>
                <a:cs typeface="Menlo Regular"/>
                <a:sym typeface="Menlo Regular"/>
              </a:defRPr>
            </a:pPr>
            <a:r>
              <a:t>            pixels1 = </a:t>
            </a:r>
            <a:r>
              <a:rPr>
                <a:solidFill>
                  <a:srgbClr val="00877B"/>
                </a:solidFill>
              </a:rPr>
              <a:t>[</a:t>
            </a:r>
            <a:r>
              <a:rPr>
                <a:solidFill>
                  <a:srgbClr val="FF7D00"/>
                </a:solidFill>
              </a:rPr>
              <a:t>0</a:t>
            </a:r>
            <a:r>
              <a:rPr>
                <a:solidFill>
                  <a:srgbClr val="00877B"/>
                </a:solidFill>
              </a:rPr>
              <a:t>]</a:t>
            </a:r>
            <a:r>
              <a:t> * </a:t>
            </a:r>
            <a:r>
              <a:rPr>
                <a:solidFill>
                  <a:srgbClr val="FF7D00"/>
                </a:solidFill>
              </a:rPr>
              <a:t>5</a:t>
            </a:r>
          </a:p>
          <a:p>
            <a:pPr marL="0" marR="0" defTabSz="457200">
              <a:defRPr sz="3200">
                <a:uFillTx/>
                <a:latin typeface="Menlo Regular"/>
                <a:ea typeface="Menlo Regular"/>
                <a:cs typeface="Menlo Regular"/>
                <a:sym typeface="Menlo Regular"/>
              </a:defRPr>
            </a:pPr>
            <a:r>
              <a:t>            pixels2 = </a:t>
            </a:r>
            <a:r>
              <a:rPr>
                <a:solidFill>
                  <a:srgbClr val="00877B"/>
                </a:solidFill>
              </a:rPr>
              <a:t>[</a:t>
            </a:r>
            <a:r>
              <a:rPr>
                <a:solidFill>
                  <a:srgbClr val="FF7D00"/>
                </a:solidFill>
              </a:rPr>
              <a:t>100</a:t>
            </a:r>
            <a:r>
              <a:rPr>
                <a:solidFill>
                  <a:srgbClr val="00877B"/>
                </a:solidFill>
              </a:rPr>
              <a:t>]</a:t>
            </a:r>
            <a:r>
              <a:t> * </a:t>
            </a:r>
            <a:r>
              <a:rPr>
                <a:solidFill>
                  <a:srgbClr val="FF7D00"/>
                </a:solidFill>
              </a:rPr>
              <a:t>20</a:t>
            </a:r>
          </a:p>
          <a:p>
            <a:pPr marL="0" marR="0" defTabSz="457200">
              <a:defRPr sz="3200">
                <a:uFillTx/>
                <a:latin typeface="Menlo Regular"/>
                <a:ea typeface="Menlo Regular"/>
                <a:cs typeface="Menlo Regular"/>
                <a:sym typeface="Menlo Regular"/>
              </a:defRPr>
            </a:pPr>
            <a:r>
              <a:t>            pixels = pixels1 + pixels2</a:t>
            </a:r>
          </a:p>
        </p:txBody>
      </p:sp>
      <p:sp>
        <p:nvSpPr>
          <p:cNvPr id="1012" name="elif dist &gt; 300:…"/>
          <p:cNvSpPr txBox="1"/>
          <p:nvPr/>
        </p:nvSpPr>
        <p:spPr>
          <a:xfrm>
            <a:off x="13220526" y="3643411"/>
            <a:ext cx="9513491" cy="88900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p>
            <a:pPr marL="0" marR="0" defTabSz="457200">
              <a:defRPr sz="3200">
                <a:uFillTx/>
                <a:latin typeface="Menlo Regular"/>
                <a:ea typeface="Menlo Regular"/>
                <a:cs typeface="Menlo Regular"/>
                <a:sym typeface="Menlo Regular"/>
              </a:defRPr>
            </a:pPr>
            <a:r>
              <a:t>        </a:t>
            </a:r>
            <a:r>
              <a:rPr>
                <a:solidFill>
                  <a:srgbClr val="0078CC"/>
                </a:solidFill>
              </a:rPr>
              <a:t>elif</a:t>
            </a:r>
            <a:r>
              <a:t> dist &gt; </a:t>
            </a:r>
            <a:r>
              <a:rPr>
                <a:solidFill>
                  <a:srgbClr val="FF7D00"/>
                </a:solidFill>
              </a:rPr>
              <a:t>300</a:t>
            </a:r>
            <a:r>
              <a:t>:</a:t>
            </a:r>
          </a:p>
          <a:p>
            <a:pPr marL="0" marR="0" defTabSz="457200">
              <a:defRPr sz="3200">
                <a:uFillTx/>
                <a:latin typeface="Menlo Regular"/>
                <a:ea typeface="Menlo Regular"/>
                <a:cs typeface="Menlo Regular"/>
                <a:sym typeface="Menlo Regular"/>
              </a:defRPr>
            </a:pPr>
            <a:r>
              <a:t>            pixels1 = </a:t>
            </a:r>
            <a:r>
              <a:rPr>
                <a:solidFill>
                  <a:srgbClr val="00877B"/>
                </a:solidFill>
              </a:rPr>
              <a:t>[</a:t>
            </a:r>
            <a:r>
              <a:rPr>
                <a:solidFill>
                  <a:srgbClr val="FF7D00"/>
                </a:solidFill>
              </a:rPr>
              <a:t>0</a:t>
            </a:r>
            <a:r>
              <a:rPr>
                <a:solidFill>
                  <a:srgbClr val="00877B"/>
                </a:solidFill>
              </a:rPr>
              <a:t>]</a:t>
            </a:r>
            <a:r>
              <a:t> * </a:t>
            </a:r>
            <a:r>
              <a:rPr>
                <a:solidFill>
                  <a:srgbClr val="FF7D00"/>
                </a:solidFill>
              </a:rPr>
              <a:t>10</a:t>
            </a:r>
          </a:p>
          <a:p>
            <a:pPr marL="0" marR="0" defTabSz="457200">
              <a:defRPr sz="3200">
                <a:uFillTx/>
                <a:latin typeface="Menlo Regular"/>
                <a:ea typeface="Menlo Regular"/>
                <a:cs typeface="Menlo Regular"/>
                <a:sym typeface="Menlo Regular"/>
              </a:defRPr>
            </a:pPr>
            <a:r>
              <a:t>            pixels2 = </a:t>
            </a:r>
            <a:r>
              <a:rPr>
                <a:solidFill>
                  <a:srgbClr val="00877B"/>
                </a:solidFill>
              </a:rPr>
              <a:t>[</a:t>
            </a:r>
            <a:r>
              <a:rPr>
                <a:solidFill>
                  <a:srgbClr val="FF7D00"/>
                </a:solidFill>
              </a:rPr>
              <a:t>100</a:t>
            </a:r>
            <a:r>
              <a:rPr>
                <a:solidFill>
                  <a:srgbClr val="00877B"/>
                </a:solidFill>
              </a:rPr>
              <a:t>]</a:t>
            </a:r>
            <a:r>
              <a:t> * </a:t>
            </a:r>
            <a:r>
              <a:rPr>
                <a:solidFill>
                  <a:srgbClr val="FF7D00"/>
                </a:solidFill>
              </a:rPr>
              <a:t>15</a:t>
            </a:r>
          </a:p>
          <a:p>
            <a:pPr marL="0" marR="0" defTabSz="457200">
              <a:defRPr sz="3200">
                <a:uFillTx/>
                <a:latin typeface="Menlo Regular"/>
                <a:ea typeface="Menlo Regular"/>
                <a:cs typeface="Menlo Regular"/>
                <a:sym typeface="Menlo Regular"/>
              </a:defRPr>
            </a:pPr>
            <a:r>
              <a:t>            pixels = pixels1 + pixels2</a:t>
            </a:r>
          </a:p>
          <a:p>
            <a:pPr marL="0" marR="0" defTabSz="457200">
              <a:defRPr sz="3200">
                <a:uFillTx/>
                <a:latin typeface="Menlo Regular"/>
                <a:ea typeface="Menlo Regular"/>
                <a:cs typeface="Menlo Regular"/>
                <a:sym typeface="Menlo Regular"/>
              </a:defRPr>
            </a:pPr>
            <a:r>
              <a:t>        </a:t>
            </a:r>
            <a:r>
              <a:rPr>
                <a:solidFill>
                  <a:srgbClr val="0078CC"/>
                </a:solidFill>
              </a:rPr>
              <a:t>elif</a:t>
            </a:r>
            <a:r>
              <a:t> dist &gt; </a:t>
            </a:r>
            <a:r>
              <a:rPr>
                <a:solidFill>
                  <a:srgbClr val="FF7D00"/>
                </a:solidFill>
              </a:rPr>
              <a:t>200</a:t>
            </a:r>
            <a:r>
              <a:t>:</a:t>
            </a:r>
          </a:p>
          <a:p>
            <a:pPr marL="0" marR="0" defTabSz="457200">
              <a:defRPr sz="3200">
                <a:uFillTx/>
                <a:latin typeface="Menlo Regular"/>
                <a:ea typeface="Menlo Regular"/>
                <a:cs typeface="Menlo Regular"/>
                <a:sym typeface="Menlo Regular"/>
              </a:defRPr>
            </a:pPr>
            <a:r>
              <a:t>            pixels1 = </a:t>
            </a:r>
            <a:r>
              <a:rPr>
                <a:solidFill>
                  <a:srgbClr val="00877B"/>
                </a:solidFill>
              </a:rPr>
              <a:t>[</a:t>
            </a:r>
            <a:r>
              <a:rPr>
                <a:solidFill>
                  <a:srgbClr val="FF7D00"/>
                </a:solidFill>
              </a:rPr>
              <a:t>0</a:t>
            </a:r>
            <a:r>
              <a:rPr>
                <a:solidFill>
                  <a:srgbClr val="00877B"/>
                </a:solidFill>
              </a:rPr>
              <a:t>]</a:t>
            </a:r>
            <a:r>
              <a:t> * </a:t>
            </a:r>
            <a:r>
              <a:rPr>
                <a:solidFill>
                  <a:srgbClr val="FF7D00"/>
                </a:solidFill>
              </a:rPr>
              <a:t>15</a:t>
            </a:r>
          </a:p>
          <a:p>
            <a:pPr marL="0" marR="0" defTabSz="457200">
              <a:defRPr sz="3200">
                <a:uFillTx/>
                <a:latin typeface="Menlo Regular"/>
                <a:ea typeface="Menlo Regular"/>
                <a:cs typeface="Menlo Regular"/>
                <a:sym typeface="Menlo Regular"/>
              </a:defRPr>
            </a:pPr>
            <a:r>
              <a:t>            pixels2 = </a:t>
            </a:r>
            <a:r>
              <a:rPr>
                <a:solidFill>
                  <a:srgbClr val="00877B"/>
                </a:solidFill>
              </a:rPr>
              <a:t>[</a:t>
            </a:r>
            <a:r>
              <a:rPr>
                <a:solidFill>
                  <a:srgbClr val="FF7D00"/>
                </a:solidFill>
              </a:rPr>
              <a:t>100</a:t>
            </a:r>
            <a:r>
              <a:rPr>
                <a:solidFill>
                  <a:srgbClr val="00877B"/>
                </a:solidFill>
              </a:rPr>
              <a:t>]</a:t>
            </a:r>
            <a:r>
              <a:t> * </a:t>
            </a:r>
            <a:r>
              <a:rPr>
                <a:solidFill>
                  <a:srgbClr val="FF7D00"/>
                </a:solidFill>
              </a:rPr>
              <a:t>10</a:t>
            </a:r>
          </a:p>
          <a:p>
            <a:pPr marL="0" marR="0" defTabSz="457200">
              <a:defRPr sz="3200">
                <a:uFillTx/>
                <a:latin typeface="Menlo Regular"/>
                <a:ea typeface="Menlo Regular"/>
                <a:cs typeface="Menlo Regular"/>
                <a:sym typeface="Menlo Regular"/>
              </a:defRPr>
            </a:pPr>
            <a:r>
              <a:t>            pixels = pixels1 + pixels2</a:t>
            </a:r>
          </a:p>
          <a:p>
            <a:pPr marL="0" marR="0" defTabSz="457200">
              <a:defRPr sz="3200">
                <a:uFillTx/>
                <a:latin typeface="Menlo Regular"/>
                <a:ea typeface="Menlo Regular"/>
                <a:cs typeface="Menlo Regular"/>
                <a:sym typeface="Menlo Regular"/>
              </a:defRPr>
            </a:pPr>
            <a:r>
              <a:t>        </a:t>
            </a:r>
            <a:r>
              <a:rPr>
                <a:solidFill>
                  <a:srgbClr val="0078CC"/>
                </a:solidFill>
              </a:rPr>
              <a:t>elif</a:t>
            </a:r>
            <a:r>
              <a:t> dist &gt; </a:t>
            </a:r>
            <a:r>
              <a:rPr>
                <a:solidFill>
                  <a:srgbClr val="FF7D00"/>
                </a:solidFill>
              </a:rPr>
              <a:t>100</a:t>
            </a:r>
            <a:r>
              <a:t>:</a:t>
            </a:r>
          </a:p>
          <a:p>
            <a:pPr marL="0" marR="0" defTabSz="457200">
              <a:defRPr sz="3200">
                <a:uFillTx/>
                <a:latin typeface="Menlo Regular"/>
                <a:ea typeface="Menlo Regular"/>
                <a:cs typeface="Menlo Regular"/>
                <a:sym typeface="Menlo Regular"/>
              </a:defRPr>
            </a:pPr>
            <a:r>
              <a:t>            pixels1 = </a:t>
            </a:r>
            <a:r>
              <a:rPr>
                <a:solidFill>
                  <a:srgbClr val="00877B"/>
                </a:solidFill>
              </a:rPr>
              <a:t>[</a:t>
            </a:r>
            <a:r>
              <a:rPr>
                <a:solidFill>
                  <a:srgbClr val="FF7D00"/>
                </a:solidFill>
              </a:rPr>
              <a:t>0</a:t>
            </a:r>
            <a:r>
              <a:rPr>
                <a:solidFill>
                  <a:srgbClr val="00877B"/>
                </a:solidFill>
              </a:rPr>
              <a:t>]</a:t>
            </a:r>
            <a:r>
              <a:t> * </a:t>
            </a:r>
            <a:r>
              <a:rPr>
                <a:solidFill>
                  <a:srgbClr val="FF7D00"/>
                </a:solidFill>
              </a:rPr>
              <a:t>20</a:t>
            </a:r>
          </a:p>
          <a:p>
            <a:pPr marL="0" marR="0" defTabSz="457200">
              <a:defRPr sz="3200">
                <a:uFillTx/>
                <a:latin typeface="Menlo Regular"/>
                <a:ea typeface="Menlo Regular"/>
                <a:cs typeface="Menlo Regular"/>
                <a:sym typeface="Menlo Regular"/>
              </a:defRPr>
            </a:pPr>
            <a:r>
              <a:t>            pixels2 = </a:t>
            </a:r>
            <a:r>
              <a:rPr>
                <a:solidFill>
                  <a:srgbClr val="00877B"/>
                </a:solidFill>
              </a:rPr>
              <a:t>[</a:t>
            </a:r>
            <a:r>
              <a:rPr>
                <a:solidFill>
                  <a:srgbClr val="FF7D00"/>
                </a:solidFill>
              </a:rPr>
              <a:t>100</a:t>
            </a:r>
            <a:r>
              <a:rPr>
                <a:solidFill>
                  <a:srgbClr val="00877B"/>
                </a:solidFill>
              </a:rPr>
              <a:t>]</a:t>
            </a:r>
            <a:r>
              <a:t> * </a:t>
            </a:r>
            <a:r>
              <a:rPr>
                <a:solidFill>
                  <a:srgbClr val="FF7D00"/>
                </a:solidFill>
              </a:rPr>
              <a:t>5</a:t>
            </a:r>
          </a:p>
          <a:p>
            <a:pPr marL="0" marR="0" defTabSz="457200">
              <a:defRPr sz="3200">
                <a:uFillTx/>
                <a:latin typeface="Menlo Regular"/>
                <a:ea typeface="Menlo Regular"/>
                <a:cs typeface="Menlo Regular"/>
                <a:sym typeface="Menlo Regular"/>
              </a:defRPr>
            </a:pPr>
            <a:r>
              <a:t>            pixels = pixels1 + pixels2</a:t>
            </a:r>
          </a:p>
          <a:p>
            <a:pPr marL="0" marR="0" defTabSz="457200">
              <a:defRPr sz="3200">
                <a:uFillTx/>
                <a:latin typeface="Menlo Regular"/>
                <a:ea typeface="Menlo Regular"/>
                <a:cs typeface="Menlo Regular"/>
                <a:sym typeface="Menlo Regular"/>
              </a:defRPr>
            </a:pPr>
            <a:r>
              <a:t>        </a:t>
            </a:r>
            <a:r>
              <a:rPr>
                <a:solidFill>
                  <a:srgbClr val="0078CC"/>
                </a:solidFill>
              </a:rPr>
              <a:t>else</a:t>
            </a:r>
            <a:r>
              <a:t>:</a:t>
            </a:r>
          </a:p>
          <a:p>
            <a:pPr marL="0" marR="0" defTabSz="457200">
              <a:defRPr sz="3200">
                <a:uFillTx/>
                <a:latin typeface="Menlo Regular"/>
                <a:ea typeface="Menlo Regular"/>
                <a:cs typeface="Menlo Regular"/>
                <a:sym typeface="Menlo Regular"/>
              </a:defRPr>
            </a:pPr>
            <a:r>
              <a:t>            pixels = </a:t>
            </a:r>
            <a:r>
              <a:rPr>
                <a:solidFill>
                  <a:srgbClr val="00877B"/>
                </a:solidFill>
              </a:rPr>
              <a:t>[</a:t>
            </a:r>
            <a:r>
              <a:rPr>
                <a:solidFill>
                  <a:srgbClr val="FF7D00"/>
                </a:solidFill>
              </a:rPr>
              <a:t>0</a:t>
            </a:r>
            <a:r>
              <a:rPr>
                <a:solidFill>
                  <a:srgbClr val="00877B"/>
                </a:solidFill>
              </a:rPr>
              <a:t>]</a:t>
            </a:r>
            <a:r>
              <a:t> * </a:t>
            </a:r>
            <a:r>
              <a:rPr>
                <a:solidFill>
                  <a:srgbClr val="FF7D00"/>
                </a:solidFill>
              </a:rPr>
              <a:t>25</a:t>
            </a:r>
          </a:p>
          <a:p>
            <a:pPr marL="0" marR="0" defTabSz="457200">
              <a:defRPr sz="3200">
                <a:uFillTx/>
                <a:latin typeface="Menlo Regular"/>
                <a:ea typeface="Menlo Regular"/>
                <a:cs typeface="Menlo Regular"/>
                <a:sym typeface="Menlo Regular"/>
              </a:defRPr>
            </a:pPr>
            <a:r>
              <a:t>        light_matrix.show</a:t>
            </a:r>
            <a:r>
              <a:rPr>
                <a:solidFill>
                  <a:srgbClr val="00877B"/>
                </a:solidFill>
              </a:rPr>
              <a:t>(</a:t>
            </a:r>
            <a:r>
              <a:t>pixels</a:t>
            </a:r>
            <a:r>
              <a:rPr>
                <a:solidFill>
                  <a:srgbClr val="00877B"/>
                </a:solidFill>
              </a:rPr>
              <a:t>)</a:t>
            </a:r>
          </a:p>
          <a:p>
            <a:pPr marL="0" marR="0" defTabSz="457200">
              <a:defRPr sz="3200">
                <a:uFillTx/>
                <a:latin typeface="Menlo Regular"/>
                <a:ea typeface="Menlo Regular"/>
                <a:cs typeface="Menlo Regular"/>
                <a:sym typeface="Menlo Regular"/>
              </a:defRPr>
            </a:pPr>
            <a:r>
              <a:t>        time.sleep_ms</a:t>
            </a:r>
            <a:r>
              <a:rPr>
                <a:solidFill>
                  <a:srgbClr val="00877B"/>
                </a:solidFill>
              </a:rPr>
              <a:t>(</a:t>
            </a:r>
            <a:r>
              <a:rPr>
                <a:solidFill>
                  <a:srgbClr val="FF7D00"/>
                </a:solidFill>
              </a:rPr>
              <a:t>100</a:t>
            </a:r>
            <a:r>
              <a:rPr>
                <a:solidFill>
                  <a:srgbClr val="00877B"/>
                </a:solidFill>
              </a:rPr>
              <a:t>)</a:t>
            </a:r>
          </a:p>
          <a:p>
            <a:pPr marL="0" marR="0" defTabSz="457200">
              <a:defRPr sz="3200">
                <a:uFillTx/>
                <a:latin typeface="Menlo Regular"/>
                <a:ea typeface="Menlo Regular"/>
                <a:cs typeface="Menlo Regular"/>
                <a:sym typeface="Menlo Regular"/>
              </a:defRPr>
            </a:pPr>
          </a:p>
          <a:p>
            <a:pPr marL="0" marR="0" defTabSz="457200">
              <a:defRPr sz="3200">
                <a:uFillTx/>
                <a:latin typeface="Menlo Regular"/>
                <a:ea typeface="Menlo Regular"/>
                <a:cs typeface="Menlo Regular"/>
                <a:sym typeface="Menlo Regular"/>
              </a:defRPr>
            </a:pPr>
            <a:r>
              <a:t>runloop.run</a:t>
            </a:r>
            <a:r>
              <a:rPr>
                <a:solidFill>
                  <a:srgbClr val="00877B"/>
                </a:solidFill>
              </a:rPr>
              <a:t>(</a:t>
            </a:r>
            <a:r>
              <a:t>main</a:t>
            </a:r>
            <a:r>
              <a:rPr>
                <a:solidFill>
                  <a:srgbClr val="00877B"/>
                </a:solidFill>
              </a:rPr>
              <a:t>())</a:t>
            </a:r>
          </a:p>
        </p:txBody>
      </p:sp>
      <p:sp>
        <p:nvSpPr>
          <p:cNvPr id="1013" name="角丸四角形"/>
          <p:cNvSpPr/>
          <p:nvPr/>
        </p:nvSpPr>
        <p:spPr>
          <a:xfrm>
            <a:off x="495031" y="3498651"/>
            <a:ext cx="12258195" cy="9433521"/>
          </a:xfrm>
          <a:prstGeom prst="roundRect">
            <a:avLst>
              <a:gd name="adj" fmla="val 3540"/>
            </a:avLst>
          </a:prstGeom>
          <a:ln w="25400">
            <a:solidFill>
              <a:srgbClr val="919191"/>
            </a:solidFill>
          </a:ln>
        </p:spPr>
        <p:txBody>
          <a:bodyPr lIns="101600" tIns="101600" rIns="101600" bIns="101600" anchor="ctr"/>
          <a:lstStyle/>
          <a:p>
            <a:pPr/>
          </a:p>
        </p:txBody>
      </p:sp>
      <p:grpSp>
        <p:nvGrpSpPr>
          <p:cNvPr id="1016" name="グループ"/>
          <p:cNvGrpSpPr/>
          <p:nvPr/>
        </p:nvGrpSpPr>
        <p:grpSpPr>
          <a:xfrm>
            <a:off x="2089206" y="7905390"/>
            <a:ext cx="650378" cy="721644"/>
            <a:chOff x="0" y="0"/>
            <a:chExt cx="650376" cy="721642"/>
          </a:xfrm>
        </p:grpSpPr>
        <p:sp>
          <p:nvSpPr>
            <p:cNvPr id="1014"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015" name="2"/>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2</a:t>
              </a:r>
            </a:p>
          </p:txBody>
        </p:sp>
      </p:grpSp>
      <p:grpSp>
        <p:nvGrpSpPr>
          <p:cNvPr id="1019" name="グループ"/>
          <p:cNvGrpSpPr/>
          <p:nvPr/>
        </p:nvGrpSpPr>
        <p:grpSpPr>
          <a:xfrm>
            <a:off x="1102900" y="7467450"/>
            <a:ext cx="650377" cy="721644"/>
            <a:chOff x="0" y="0"/>
            <a:chExt cx="650376" cy="721642"/>
          </a:xfrm>
        </p:grpSpPr>
        <p:sp>
          <p:nvSpPr>
            <p:cNvPr id="1017"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018" name="1"/>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1</a:t>
              </a:r>
            </a:p>
          </p:txBody>
        </p:sp>
      </p:grpSp>
      <p:grpSp>
        <p:nvGrpSpPr>
          <p:cNvPr id="1022" name="グループ"/>
          <p:cNvGrpSpPr/>
          <p:nvPr/>
        </p:nvGrpSpPr>
        <p:grpSpPr>
          <a:xfrm>
            <a:off x="2089206" y="8526546"/>
            <a:ext cx="650378" cy="721643"/>
            <a:chOff x="0" y="0"/>
            <a:chExt cx="650376" cy="721642"/>
          </a:xfrm>
        </p:grpSpPr>
        <p:sp>
          <p:nvSpPr>
            <p:cNvPr id="1020" name="円形"/>
            <p:cNvSpPr/>
            <p:nvPr/>
          </p:nvSpPr>
          <p:spPr>
            <a:xfrm>
              <a:off x="15376" y="43321"/>
              <a:ext cx="635001"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021" name="3"/>
            <p:cNvSpPr txBox="1"/>
            <p:nvPr/>
          </p:nvSpPr>
          <p:spPr>
            <a:xfrm>
              <a:off x="0" y="0"/>
              <a:ext cx="551453"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3</a:t>
              </a:r>
            </a:p>
          </p:txBody>
        </p:sp>
      </p:grpSp>
      <p:grpSp>
        <p:nvGrpSpPr>
          <p:cNvPr id="1025" name="グループ"/>
          <p:cNvGrpSpPr/>
          <p:nvPr/>
        </p:nvGrpSpPr>
        <p:grpSpPr>
          <a:xfrm>
            <a:off x="2096894" y="9430370"/>
            <a:ext cx="635001" cy="721643"/>
            <a:chOff x="0" y="0"/>
            <a:chExt cx="635000" cy="721642"/>
          </a:xfrm>
        </p:grpSpPr>
        <p:sp>
          <p:nvSpPr>
            <p:cNvPr id="1023" name="円形"/>
            <p:cNvSpPr/>
            <p:nvPr/>
          </p:nvSpPr>
          <p:spPr>
            <a:xfrm>
              <a:off x="0" y="306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024" name="4"/>
            <p:cNvSpPr txBox="1"/>
            <p:nvPr/>
          </p:nvSpPr>
          <p:spPr>
            <a:xfrm>
              <a:off x="3672"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4</a:t>
              </a:r>
            </a:p>
          </p:txBody>
        </p:sp>
      </p:grpSp>
      <p:sp>
        <p:nvSpPr>
          <p:cNvPr id="1026" name="p.86：display_dist.py"/>
          <p:cNvSpPr txBox="1"/>
          <p:nvPr/>
        </p:nvSpPr>
        <p:spPr>
          <a:xfrm>
            <a:off x="7944324" y="3188196"/>
            <a:ext cx="4279266" cy="60960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p.86：display_dist.py</a:t>
            </a:r>
          </a:p>
        </p:txBody>
      </p:sp>
      <p:sp>
        <p:nvSpPr>
          <p:cNvPr id="1027" name="続く →"/>
          <p:cNvSpPr txBox="1"/>
          <p:nvPr/>
        </p:nvSpPr>
        <p:spPr>
          <a:xfrm>
            <a:off x="10689411" y="12590963"/>
            <a:ext cx="1571435" cy="647936"/>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vl1pPr>
          </a:lstStyle>
          <a:p>
            <a:pPr/>
            <a:r>
              <a:t>続く →</a:t>
            </a:r>
          </a:p>
        </p:txBody>
      </p:sp>
      <p:sp>
        <p:nvSpPr>
          <p:cNvPr id="1028" name="線"/>
          <p:cNvSpPr/>
          <p:nvPr/>
        </p:nvSpPr>
        <p:spPr>
          <a:xfrm flipV="1">
            <a:off x="944770" y="7032514"/>
            <a:ext cx="1" cy="4595393"/>
          </a:xfrm>
          <a:prstGeom prst="line">
            <a:avLst/>
          </a:prstGeom>
          <a:ln w="25400">
            <a:solidFill>
              <a:srgbClr val="919191"/>
            </a:solidFill>
            <a:prstDash val="sysDot"/>
            <a:miter lim="400000"/>
          </a:ln>
        </p:spPr>
        <p:txBody>
          <a:bodyPr lIns="0" tIns="0" rIns="0" bIns="0"/>
          <a:lstStyle/>
          <a:p>
            <a:pPr/>
          </a:p>
        </p:txBody>
      </p:sp>
      <p:sp>
        <p:nvSpPr>
          <p:cNvPr id="1029" name="線"/>
          <p:cNvSpPr/>
          <p:nvPr/>
        </p:nvSpPr>
        <p:spPr>
          <a:xfrm flipV="1">
            <a:off x="1867262" y="7871016"/>
            <a:ext cx="1" cy="3840351"/>
          </a:xfrm>
          <a:prstGeom prst="line">
            <a:avLst/>
          </a:prstGeom>
          <a:ln w="25400">
            <a:solidFill>
              <a:srgbClr val="919191"/>
            </a:solidFill>
            <a:prstDash val="sysDot"/>
            <a:miter lim="400000"/>
          </a:ln>
        </p:spPr>
        <p:txBody>
          <a:bodyPr lIns="0" tIns="0" rIns="0" bIns="0"/>
          <a:lstStyle/>
          <a:p>
            <a:pPr/>
          </a:p>
        </p:txBody>
      </p:sp>
      <p:sp>
        <p:nvSpPr>
          <p:cNvPr id="1030" name="線"/>
          <p:cNvSpPr/>
          <p:nvPr/>
        </p:nvSpPr>
        <p:spPr>
          <a:xfrm flipV="1">
            <a:off x="13372372" y="3829708"/>
            <a:ext cx="1" cy="7567166"/>
          </a:xfrm>
          <a:prstGeom prst="line">
            <a:avLst/>
          </a:prstGeom>
          <a:ln w="25400">
            <a:solidFill>
              <a:srgbClr val="919191"/>
            </a:solidFill>
            <a:prstDash val="sysDot"/>
            <a:miter lim="400000"/>
          </a:ln>
        </p:spPr>
        <p:txBody>
          <a:bodyPr lIns="0" tIns="0" rIns="0" bIns="0"/>
          <a:lstStyle/>
          <a:p>
            <a:pPr/>
          </a:p>
        </p:txBody>
      </p:sp>
      <p:sp>
        <p:nvSpPr>
          <p:cNvPr id="1031" name="線"/>
          <p:cNvSpPr/>
          <p:nvPr/>
        </p:nvSpPr>
        <p:spPr>
          <a:xfrm flipV="1">
            <a:off x="2847226" y="8863941"/>
            <a:ext cx="1" cy="2790277"/>
          </a:xfrm>
          <a:prstGeom prst="line">
            <a:avLst/>
          </a:prstGeom>
          <a:ln w="25400">
            <a:solidFill>
              <a:srgbClr val="919191"/>
            </a:solidFill>
            <a:prstDash val="sysDot"/>
            <a:miter lim="400000"/>
          </a:ln>
        </p:spPr>
        <p:txBody>
          <a:bodyPr lIns="0" tIns="0" rIns="0" bIns="0"/>
          <a:lstStyle/>
          <a:p>
            <a:pPr/>
          </a:p>
        </p:txBody>
      </p:sp>
      <p:sp>
        <p:nvSpPr>
          <p:cNvPr id="1032" name="続き →"/>
          <p:cNvSpPr txBox="1"/>
          <p:nvPr/>
        </p:nvSpPr>
        <p:spPr>
          <a:xfrm>
            <a:off x="13273454" y="3169028"/>
            <a:ext cx="1571435" cy="647936"/>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vl1pPr>
          </a:lstStyle>
          <a:p>
            <a:pPr/>
            <a:r>
              <a:t>続き →</a:t>
            </a:r>
          </a:p>
        </p:txBody>
      </p:sp>
      <p:sp>
        <p:nvSpPr>
          <p:cNvPr id="1033" name="線"/>
          <p:cNvSpPr/>
          <p:nvPr/>
        </p:nvSpPr>
        <p:spPr>
          <a:xfrm flipV="1">
            <a:off x="15191542" y="3758597"/>
            <a:ext cx="1" cy="6760028"/>
          </a:xfrm>
          <a:prstGeom prst="line">
            <a:avLst/>
          </a:prstGeom>
          <a:ln w="25400">
            <a:solidFill>
              <a:srgbClr val="919191"/>
            </a:solidFill>
            <a:prstDash val="sysDot"/>
            <a:miter lim="400000"/>
          </a:ln>
        </p:spPr>
        <p:txBody>
          <a:bodyPr lIns="0" tIns="0" rIns="0" bIns="0"/>
          <a:lstStyle/>
          <a:p>
            <a:pPr/>
          </a:p>
        </p:txBody>
      </p:sp>
      <p:sp>
        <p:nvSpPr>
          <p:cNvPr id="1034" name="線"/>
          <p:cNvSpPr/>
          <p:nvPr/>
        </p:nvSpPr>
        <p:spPr>
          <a:xfrm flipV="1">
            <a:off x="14281957" y="3822229"/>
            <a:ext cx="1" cy="7567165"/>
          </a:xfrm>
          <a:prstGeom prst="line">
            <a:avLst/>
          </a:prstGeom>
          <a:ln w="25400">
            <a:solidFill>
              <a:srgbClr val="919191"/>
            </a:solidFill>
            <a:prstDash val="sysDot"/>
            <a:miter lim="400000"/>
          </a:ln>
        </p:spPr>
        <p:txBody>
          <a:bodyPr lIns="0" tIns="0" rIns="0" bIns="0"/>
          <a:lstStyle/>
          <a:p>
            <a:pPr/>
          </a:p>
        </p:txBody>
      </p:sp>
      <p:grpSp>
        <p:nvGrpSpPr>
          <p:cNvPr id="1037" name="グループ"/>
          <p:cNvGrpSpPr/>
          <p:nvPr/>
        </p:nvGrpSpPr>
        <p:grpSpPr>
          <a:xfrm>
            <a:off x="14493042" y="3643411"/>
            <a:ext cx="635001" cy="721644"/>
            <a:chOff x="0" y="0"/>
            <a:chExt cx="635000" cy="721642"/>
          </a:xfrm>
        </p:grpSpPr>
        <p:sp>
          <p:nvSpPr>
            <p:cNvPr id="1035"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036" name="5"/>
            <p:cNvSpPr txBox="1"/>
            <p:nvPr/>
          </p:nvSpPr>
          <p:spPr>
            <a:xfrm>
              <a:off x="10024"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5</a:t>
              </a:r>
            </a:p>
          </p:txBody>
        </p:sp>
      </p:grpSp>
      <p:grpSp>
        <p:nvGrpSpPr>
          <p:cNvPr id="1040" name="グループ"/>
          <p:cNvGrpSpPr/>
          <p:nvPr/>
        </p:nvGrpSpPr>
        <p:grpSpPr>
          <a:xfrm>
            <a:off x="14493042" y="5522698"/>
            <a:ext cx="635001" cy="721644"/>
            <a:chOff x="0" y="0"/>
            <a:chExt cx="635000" cy="721642"/>
          </a:xfrm>
        </p:grpSpPr>
        <p:sp>
          <p:nvSpPr>
            <p:cNvPr id="1038"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039" name="6"/>
            <p:cNvSpPr txBox="1"/>
            <p:nvPr/>
          </p:nvSpPr>
          <p:spPr>
            <a:xfrm>
              <a:off x="10024"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6</a:t>
              </a:r>
            </a:p>
          </p:txBody>
        </p:sp>
      </p:grpSp>
      <p:grpSp>
        <p:nvGrpSpPr>
          <p:cNvPr id="1043" name="グループ"/>
          <p:cNvGrpSpPr/>
          <p:nvPr/>
        </p:nvGrpSpPr>
        <p:grpSpPr>
          <a:xfrm>
            <a:off x="14493042" y="7467450"/>
            <a:ext cx="635001" cy="721644"/>
            <a:chOff x="0" y="0"/>
            <a:chExt cx="635000" cy="721642"/>
          </a:xfrm>
        </p:grpSpPr>
        <p:sp>
          <p:nvSpPr>
            <p:cNvPr id="1041"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042" name="7"/>
            <p:cNvSpPr txBox="1"/>
            <p:nvPr/>
          </p:nvSpPr>
          <p:spPr>
            <a:xfrm>
              <a:off x="10024"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7</a:t>
              </a:r>
            </a:p>
          </p:txBody>
        </p:sp>
      </p:grpSp>
      <p:grpSp>
        <p:nvGrpSpPr>
          <p:cNvPr id="1046" name="グループ"/>
          <p:cNvGrpSpPr/>
          <p:nvPr/>
        </p:nvGrpSpPr>
        <p:grpSpPr>
          <a:xfrm>
            <a:off x="14493042" y="9430370"/>
            <a:ext cx="635001" cy="721643"/>
            <a:chOff x="0" y="0"/>
            <a:chExt cx="635000" cy="721642"/>
          </a:xfrm>
        </p:grpSpPr>
        <p:sp>
          <p:nvSpPr>
            <p:cNvPr id="1044" name="円形"/>
            <p:cNvSpPr/>
            <p:nvPr/>
          </p:nvSpPr>
          <p:spPr>
            <a:xfrm>
              <a:off x="0" y="43321"/>
              <a:ext cx="635000" cy="635001"/>
            </a:xfrm>
            <a:prstGeom prst="ellipse">
              <a:avLst/>
            </a:prstGeom>
            <a:solidFill>
              <a:srgbClr val="FF2600"/>
            </a:solidFill>
            <a:ln w="25400" cap="flat">
              <a:noFill/>
              <a:miter lim="400000"/>
            </a:ln>
            <a:effectLst>
              <a:outerShdw sx="100000" sy="100000" kx="0" ky="0" algn="b" rotWithShape="0" blurRad="254000" dist="152400" dir="2700000">
                <a:srgbClr val="FFFFFF">
                  <a:alpha val="75000"/>
                </a:srgbClr>
              </a:outerShdw>
            </a:effectLst>
          </p:spPr>
          <p:txBody>
            <a:bodyPr wrap="square" lIns="101600" tIns="101600" rIns="101600" bIns="101600" numCol="1" anchor="ctr">
              <a:noAutofit/>
            </a:bodyPr>
            <a:lstStyle/>
            <a:p>
              <a:pPr/>
            </a:p>
          </p:txBody>
        </p:sp>
        <p:sp>
          <p:nvSpPr>
            <p:cNvPr id="1045" name="8"/>
            <p:cNvSpPr txBox="1"/>
            <p:nvPr/>
          </p:nvSpPr>
          <p:spPr>
            <a:xfrm>
              <a:off x="10024" y="0"/>
              <a:ext cx="551454" cy="721643"/>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none" lIns="101600" tIns="101600" rIns="101600" bIns="101600" numCol="1" anchor="ctr">
              <a:spAutoFit/>
            </a:bodyPr>
            <a:lstStyle>
              <a:lvl1pPr>
                <a:defRPr b="1">
                  <a:solidFill>
                    <a:srgbClr val="FFFFFF"/>
                  </a:solidFill>
                </a:defRPr>
              </a:lvl1pPr>
            </a:lstStyle>
            <a:p>
              <a:pPr/>
              <a:r>
                <a:t>8</a:t>
              </a:r>
            </a:p>
          </p:txBody>
        </p:sp>
      </p:grpSp>
    </p:spTree>
  </p:cSld>
  <p:clrMapOvr>
    <a:masterClrMapping/>
  </p:clrMapOvr>
  <mc:AlternateContent xmlns:mc="http://schemas.openxmlformats.org/markup-compatibility/2006">
    <mc:Choice xmlns:p14="http://schemas.microsoft.com/office/powerpoint/2010/main" Requires="p14">
      <p:transition spd="med" advClick="1" p14:dur="1000">
        <p14:prism dir="r"/>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1"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82" name="フォースセンサの原理"/>
          <p:cNvSpPr txBox="1"/>
          <p:nvPr>
            <p:ph type="title"/>
          </p:nvPr>
        </p:nvSpPr>
        <p:spPr>
          <a:prstGeom prst="rect">
            <a:avLst/>
          </a:prstGeom>
        </p:spPr>
        <p:txBody>
          <a:bodyPr/>
          <a:lstStyle/>
          <a:p>
            <a:pPr/>
            <a:r>
              <a:t>フォースセンサの原理</a:t>
            </a:r>
          </a:p>
        </p:txBody>
      </p:sp>
      <p:sp>
        <p:nvSpPr>
          <p:cNvPr id="83"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84" name="フォースセンサの測定原理…"/>
          <p:cNvSpPr txBox="1"/>
          <p:nvPr/>
        </p:nvSpPr>
        <p:spPr>
          <a:xfrm>
            <a:off x="4913325" y="10285821"/>
            <a:ext cx="14476727" cy="2032001"/>
          </a:xfrm>
          <a:prstGeom prst="rect">
            <a:avLst/>
          </a:prstGeom>
          <a:solidFill>
            <a:srgbClr val="FFFFFF">
              <a:alpha val="70000"/>
            </a:srgbClr>
          </a:solidFill>
          <a:ln w="25400">
            <a:miter lim="400000"/>
          </a:ln>
          <a:extLst>
            <a:ext uri="{C572A759-6A51-4108-AA02-DFA0A04FC94B}">
              <ma14:wrappingTextBoxFlag xmlns:ma14="http://schemas.microsoft.com/office/mac/drawingml/2011/main" val="1"/>
            </a:ext>
          </a:extLst>
        </p:spPr>
        <p:txBody>
          <a:bodyPr lIns="101600" tIns="101600" rIns="101600" bIns="101600">
            <a:spAutoFit/>
          </a:bodyPr>
          <a:lstStyle/>
          <a:p>
            <a:pPr>
              <a:buClr>
                <a:srgbClr val="4D2F00"/>
              </a:buClr>
              <a:buFont typeface="Times New Roman"/>
              <a:defRPr>
                <a:uFill>
                  <a:solidFill>
                    <a:srgbClr val="4D2F00"/>
                  </a:solidFill>
                </a:uFill>
                <a:latin typeface="+mj-lt"/>
                <a:ea typeface="+mj-ea"/>
                <a:cs typeface="+mj-cs"/>
                <a:sym typeface="ヒラギノ角ゴ Pro W6"/>
              </a:defRPr>
            </a:pPr>
            <a:r>
              <a:t>フォースセンサの測定原理</a:t>
            </a:r>
          </a:p>
          <a:p>
            <a:pPr>
              <a:buClr>
                <a:srgbClr val="424242"/>
              </a:buClr>
              <a:buFont typeface="Times New Roman"/>
              <a:defRPr>
                <a:latin typeface="+mn-lt"/>
                <a:ea typeface="+mn-ea"/>
                <a:cs typeface="+mn-cs"/>
                <a:sym typeface="ヒラギノ角ゴ Pro W3"/>
              </a:defRPr>
            </a:pPr>
            <a:r>
              <a:t>ロータリー</a:t>
            </a:r>
            <a:r>
              <a:rPr>
                <a:solidFill>
                  <a:srgbClr val="424242"/>
                </a:solidFill>
                <a:uFill>
                  <a:solidFill>
                    <a:srgbClr val="424242"/>
                  </a:solidFill>
                </a:uFill>
              </a:rPr>
              <a:t>スイッチが内蔵されており、押す量を回転に変換する</a:t>
            </a:r>
            <a:endParaRPr>
              <a:solidFill>
                <a:srgbClr val="424242"/>
              </a:solidFill>
              <a:uFill>
                <a:solidFill>
                  <a:srgbClr val="424242"/>
                </a:solidFill>
              </a:uFill>
            </a:endParaRPr>
          </a:p>
          <a:p>
            <a:pPr>
              <a:buClr>
                <a:srgbClr val="424242"/>
              </a:buClr>
              <a:buFont typeface="Times New Roman"/>
              <a:defRPr>
                <a:latin typeface="+mn-lt"/>
                <a:ea typeface="+mn-ea"/>
                <a:cs typeface="+mn-cs"/>
                <a:sym typeface="ヒラギノ角ゴ Pro W3"/>
              </a:defRPr>
            </a:pPr>
            <a:r>
              <a:rPr>
                <a:solidFill>
                  <a:srgbClr val="424242"/>
                </a:solidFill>
                <a:uFill>
                  <a:solidFill>
                    <a:srgbClr val="424242"/>
                  </a:solidFill>
                </a:uFill>
              </a:rPr>
              <a:t>これにより、「どのくらい押されているか」が正確に測定できる</a:t>
            </a:r>
          </a:p>
        </p:txBody>
      </p:sp>
      <p:pic>
        <p:nvPicPr>
          <p:cNvPr id="85" name="スクリーンショット 2024-07-30 15.02.16.png" descr="スクリーンショット 2024-07-30 15.02.16.png"/>
          <p:cNvPicPr>
            <a:picLocks noChangeAspect="1"/>
          </p:cNvPicPr>
          <p:nvPr/>
        </p:nvPicPr>
        <p:blipFill>
          <a:blip r:embed="rId3">
            <a:extLst/>
          </a:blip>
          <a:stretch>
            <a:fillRect/>
          </a:stretch>
        </p:blipFill>
        <p:spPr>
          <a:xfrm>
            <a:off x="1977696" y="3996410"/>
            <a:ext cx="5803901" cy="5016501"/>
          </a:xfrm>
          <a:prstGeom prst="rect">
            <a:avLst/>
          </a:prstGeom>
          <a:ln w="25400"/>
        </p:spPr>
      </p:pic>
      <p:pic>
        <p:nvPicPr>
          <p:cNvPr id="86" name="DSCF4255.AVI" descr="DSCF4255.AVI"/>
          <p:cNvPicPr>
            <a:picLocks noChangeAspect="0"/>
          </p:cNvPicPr>
          <p:nvPr>
            <a:videoFile r:link="rId4"/>
            <p:extLst>
              <p:ext uri="{DAA4B4D4-6D71-4841-9C94-3DE7FCFB9230}">
                <p14:media xmlns:p14="http://schemas.microsoft.com/office/powerpoint/2010/main" r:embed="rId5"/>
              </p:ext>
            </p:extLst>
          </p:nvPr>
        </p:nvPicPr>
        <p:blipFill>
          <a:blip r:embed="rId6">
            <a:extLst/>
          </a:blip>
          <a:stretch>
            <a:fillRect/>
          </a:stretch>
        </p:blipFill>
        <p:spPr>
          <a:xfrm>
            <a:off x="14197680" y="3456660"/>
            <a:ext cx="8128001" cy="6096001"/>
          </a:xfrm>
          <a:prstGeom prst="rect">
            <a:avLst/>
          </a:prstGeom>
          <a:ln w="12700">
            <a:miter lim="400000"/>
          </a:ln>
        </p:spPr>
      </p:pic>
      <p:pic>
        <p:nvPicPr>
          <p:cNvPr id="87" name="スクリーンショット 2024-07-30 18.49.21.png" descr="スクリーンショット 2024-07-30 18.49.21.png"/>
          <p:cNvPicPr>
            <a:picLocks noChangeAspect="1"/>
          </p:cNvPicPr>
          <p:nvPr/>
        </p:nvPicPr>
        <p:blipFill>
          <a:blip r:embed="rId7">
            <a:extLst/>
          </a:blip>
          <a:stretch>
            <a:fillRect/>
          </a:stretch>
        </p:blipFill>
        <p:spPr>
          <a:xfrm>
            <a:off x="8673531" y="3410071"/>
            <a:ext cx="4632214" cy="6189179"/>
          </a:xfrm>
          <a:prstGeom prst="rect">
            <a:avLst/>
          </a:prstGeom>
          <a:ln w="25400">
            <a:solidFill>
              <a:srgbClr val="919191"/>
            </a:solidFill>
          </a:ln>
        </p:spPr>
      </p:pic>
      <p:sp>
        <p:nvSpPr>
          <p:cNvPr id="88" name="スライド番号"/>
          <p:cNvSpPr txBox="1"/>
          <p:nvPr>
            <p:ph type="sldNum" sz="quarter" idx="2"/>
          </p:nvPr>
        </p:nvSpPr>
        <p:spPr>
          <a:xfrm>
            <a:off x="22821900" y="12755778"/>
            <a:ext cx="416154"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999" fill="hold"/>
                                        <p:tgtEl>
                                          <p:spTgt spid="86"/>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0">
                <p:cTn id="7" fill="hold" display="0">
                  <p:stCondLst>
                    <p:cond delay="indefinite"/>
                  </p:stCondLst>
                </p:cTn>
                <p:tgtEl>
                  <p:spTgt spid="86"/>
                </p:tgtEl>
              </p:cMediaNode>
            </p:video>
            <p:seq concurrent="1" prevAc="none" nextAc="seek">
              <p:cTn id="8" evtFilter="cancelBubble" nodeType="interactiveSeq" restart="whenNotActive" fill="hold">
                <p:stCondLst>
                  <p:cond delay="0" evt="onClick">
                    <p:tgtEl>
                      <p:spTgt spid="86"/>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86"/>
                                        </p:tgtEl>
                                      </p:cBhvr>
                                    </p:cmd>
                                  </p:childTnLst>
                                </p:cTn>
                              </p:par>
                            </p:childTnLst>
                          </p:cTn>
                        </p:par>
                      </p:childTnLst>
                    </p:cTn>
                  </p:par>
                </p:childTnLst>
              </p:cTn>
              <p:nextCondLst>
                <p:cond delay="0" evt="onClick">
                  <p:tgtEl>
                    <p:spTgt spid="8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92" name="グループ"/>
          <p:cNvGrpSpPr/>
          <p:nvPr/>
        </p:nvGrpSpPr>
        <p:grpSpPr>
          <a:xfrm>
            <a:off x="8326551" y="3590278"/>
            <a:ext cx="7730897" cy="8767959"/>
            <a:chOff x="0" y="0"/>
            <a:chExt cx="7730896" cy="8767958"/>
          </a:xfrm>
        </p:grpSpPr>
        <p:pic>
          <p:nvPicPr>
            <p:cNvPr id="90" name="スクリーンショット 2024-07-29 20.48.38.png" descr="スクリーンショット 2024-07-29 20.48.38.png"/>
            <p:cNvPicPr>
              <a:picLocks noChangeAspect="1"/>
            </p:cNvPicPr>
            <p:nvPr/>
          </p:nvPicPr>
          <p:blipFill>
            <a:blip r:embed="rId2">
              <a:extLst/>
            </a:blip>
            <a:stretch>
              <a:fillRect/>
            </a:stretch>
          </p:blipFill>
          <p:spPr>
            <a:xfrm>
              <a:off x="0" y="0"/>
              <a:ext cx="7730897" cy="8758421"/>
            </a:xfrm>
            <a:prstGeom prst="rect">
              <a:avLst/>
            </a:prstGeom>
            <a:ln w="25400" cap="flat">
              <a:noFill/>
              <a:round/>
            </a:ln>
            <a:effectLst/>
          </p:spPr>
        </p:pic>
        <p:sp>
          <p:nvSpPr>
            <p:cNvPr id="91" name="四角形"/>
            <p:cNvSpPr/>
            <p:nvPr/>
          </p:nvSpPr>
          <p:spPr>
            <a:xfrm>
              <a:off x="406023" y="7781545"/>
              <a:ext cx="536615" cy="986414"/>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pic>
        <p:nvPicPr>
          <p:cNvPr id="93" name="スクリーンショット 2024-07-19 19.40.31.png" descr="スクリーンショット 2024-07-19 19.40.31.png"/>
          <p:cNvPicPr>
            <a:picLocks noChangeAspect="1"/>
          </p:cNvPicPr>
          <p:nvPr/>
        </p:nvPicPr>
        <p:blipFill>
          <a:blip r:embed="rId3">
            <a:extLst/>
          </a:blip>
          <a:stretch>
            <a:fillRect/>
          </a:stretch>
        </p:blipFill>
        <p:spPr>
          <a:xfrm>
            <a:off x="21727658" y="597032"/>
            <a:ext cx="1999159" cy="897298"/>
          </a:xfrm>
          <a:prstGeom prst="rect">
            <a:avLst/>
          </a:prstGeom>
          <a:ln w="25400"/>
        </p:spPr>
      </p:pic>
      <p:sp>
        <p:nvSpPr>
          <p:cNvPr id="94" name="フォースセンサの接続"/>
          <p:cNvSpPr txBox="1"/>
          <p:nvPr>
            <p:ph type="title"/>
          </p:nvPr>
        </p:nvSpPr>
        <p:spPr>
          <a:prstGeom prst="rect">
            <a:avLst/>
          </a:prstGeom>
        </p:spPr>
        <p:txBody>
          <a:bodyPr/>
          <a:lstStyle/>
          <a:p>
            <a:pPr/>
            <a:r>
              <a:t>フォースセンサの接続</a:t>
            </a:r>
          </a:p>
        </p:txBody>
      </p:sp>
      <p:sp>
        <p:nvSpPr>
          <p:cNvPr id="95" name="コールアウト"/>
          <p:cNvSpPr/>
          <p:nvPr/>
        </p:nvSpPr>
        <p:spPr>
          <a:xfrm>
            <a:off x="6209057" y="8058862"/>
            <a:ext cx="4551340" cy="12399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330" y="18183"/>
                </a:moveTo>
                <a:lnTo>
                  <a:pt x="18330" y="9847"/>
                </a:lnTo>
                <a:lnTo>
                  <a:pt x="21600" y="0"/>
                </a:lnTo>
                <a:lnTo>
                  <a:pt x="15630" y="3533"/>
                </a:lnTo>
                <a:lnTo>
                  <a:pt x="931" y="3533"/>
                </a:lnTo>
                <a:cubicBezTo>
                  <a:pt x="449" y="3533"/>
                  <a:pt x="52" y="4877"/>
                  <a:pt x="5" y="6600"/>
                </a:cubicBezTo>
                <a:lnTo>
                  <a:pt x="0" y="6950"/>
                </a:lnTo>
                <a:lnTo>
                  <a:pt x="0" y="18183"/>
                </a:lnTo>
                <a:cubicBezTo>
                  <a:pt x="0" y="20070"/>
                  <a:pt x="417" y="21600"/>
                  <a:pt x="931" y="21600"/>
                </a:cubicBezTo>
                <a:lnTo>
                  <a:pt x="17399" y="21600"/>
                </a:lnTo>
                <a:cubicBezTo>
                  <a:pt x="17913" y="21600"/>
                  <a:pt x="18330" y="20070"/>
                  <a:pt x="18330" y="18183"/>
                </a:cubicBezTo>
                <a:close/>
              </a:path>
            </a:pathLst>
          </a:custGeom>
          <a:solidFill>
            <a:srgbClr val="FFFFFF"/>
          </a:solidFill>
          <a:ln w="50800">
            <a:solidFill>
              <a:srgbClr val="D6D6D6"/>
            </a:solidFill>
          </a:ln>
        </p:spPr>
        <p:txBody>
          <a:bodyPr lIns="101600" tIns="101600" rIns="101600" bIns="101600" anchor="ctr"/>
          <a:lstStyle/>
          <a:p>
            <a:pPr/>
          </a:p>
        </p:txBody>
      </p:sp>
      <p:sp>
        <p:nvSpPr>
          <p:cNvPr id="96" name="ポートA"/>
          <p:cNvSpPr txBox="1"/>
          <p:nvPr/>
        </p:nvSpPr>
        <p:spPr>
          <a:xfrm>
            <a:off x="7385291" y="8446778"/>
            <a:ext cx="1808989" cy="6096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200">
                <a:latin typeface="ヒラギノ角ゴ ProN W3"/>
                <a:ea typeface="ヒラギノ角ゴ ProN W3"/>
                <a:cs typeface="ヒラギノ角ゴ ProN W3"/>
                <a:sym typeface="ヒラギノ角ゴ ProN W3"/>
              </a:defRPr>
            </a:lvl1pPr>
          </a:lstStyle>
          <a:p>
            <a:pPr/>
            <a:r>
              <a:t>ポートA</a:t>
            </a:r>
          </a:p>
        </p:txBody>
      </p:sp>
      <p:sp>
        <p:nvSpPr>
          <p:cNvPr id="97" name="※SPIKEではポートにどのセンサを接続しているか自動判定しているため、必ずポートAである必要はない"/>
          <p:cNvSpPr txBox="1"/>
          <p:nvPr/>
        </p:nvSpPr>
        <p:spPr>
          <a:xfrm>
            <a:off x="3509959" y="12471078"/>
            <a:ext cx="17005679" cy="6350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2800"/>
            </a:lvl1pPr>
          </a:lstStyle>
          <a:p>
            <a:pPr/>
            <a:r>
              <a:t>※SPIKEではポートにどのセンサを接続しているか自動判定しているため、必ずポートAである必要はない</a:t>
            </a:r>
          </a:p>
        </p:txBody>
      </p:sp>
      <p:sp>
        <p:nvSpPr>
          <p:cNvPr id="98" name="ポートAにフォースセンサを接続"/>
          <p:cNvSpPr txBox="1"/>
          <p:nvPr>
            <p:ph type="body" sz="quarter" idx="1"/>
          </p:nvPr>
        </p:nvSpPr>
        <p:spPr>
          <a:xfrm>
            <a:off x="967565" y="2368550"/>
            <a:ext cx="22448870" cy="1108887"/>
          </a:xfrm>
          <a:prstGeom prst="rect">
            <a:avLst/>
          </a:prstGeom>
        </p:spPr>
        <p:txBody>
          <a:bodyPr/>
          <a:lstStyle/>
          <a:p>
            <a:pPr/>
            <a:r>
              <a:t>ポートAにフォースセンサを接続</a:t>
            </a:r>
          </a:p>
        </p:txBody>
      </p:sp>
      <p:sp>
        <p:nvSpPr>
          <p:cNvPr id="99"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102" name="接続の線"/>
          <p:cNvSpPr/>
          <p:nvPr/>
        </p:nvSpPr>
        <p:spPr>
          <a:xfrm>
            <a:off x="9592297" y="6263918"/>
            <a:ext cx="1098309" cy="1689647"/>
          </a:xfrm>
          <a:custGeom>
            <a:avLst/>
            <a:gdLst/>
            <a:ahLst/>
            <a:cxnLst>
              <a:cxn ang="0">
                <a:pos x="wd2" y="hd2"/>
              </a:cxn>
              <a:cxn ang="5400000">
                <a:pos x="wd2" y="hd2"/>
              </a:cxn>
              <a:cxn ang="10800000">
                <a:pos x="wd2" y="hd2"/>
              </a:cxn>
              <a:cxn ang="16200000">
                <a:pos x="wd2" y="hd2"/>
              </a:cxn>
            </a:cxnLst>
            <a:rect l="0" t="0" r="r" b="b"/>
            <a:pathLst>
              <a:path w="20606" h="21600" fill="norm" stroke="1" extrusionOk="0">
                <a:moveTo>
                  <a:pt x="116" y="0"/>
                </a:moveTo>
                <a:cubicBezTo>
                  <a:pt x="-994" y="14357"/>
                  <a:pt x="5836" y="21557"/>
                  <a:pt x="20606" y="21600"/>
                </a:cubicBezTo>
              </a:path>
            </a:pathLst>
          </a:custGeom>
          <a:ln w="228600">
            <a:solidFill>
              <a:srgbClr val="FF2600"/>
            </a:solidFill>
          </a:ln>
        </p:spPr>
        <p:txBody>
          <a:bodyPr/>
          <a:lstStyle/>
          <a:p>
            <a:pPr/>
          </a:p>
        </p:txBody>
      </p:sp>
      <p:sp>
        <p:nvSpPr>
          <p:cNvPr id="101" name="スライド番号"/>
          <p:cNvSpPr txBox="1"/>
          <p:nvPr>
            <p:ph type="sldNum" sz="quarter" idx="2"/>
          </p:nvPr>
        </p:nvSpPr>
        <p:spPr>
          <a:xfrm>
            <a:off x="22821900" y="12755778"/>
            <a:ext cx="416154"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06" name="グループ"/>
          <p:cNvGrpSpPr/>
          <p:nvPr/>
        </p:nvGrpSpPr>
        <p:grpSpPr>
          <a:xfrm rot="18900000">
            <a:off x="7212149" y="7397323"/>
            <a:ext cx="2696620" cy="3058358"/>
            <a:chOff x="0" y="0"/>
            <a:chExt cx="2696619" cy="3058357"/>
          </a:xfrm>
        </p:grpSpPr>
        <p:pic>
          <p:nvPicPr>
            <p:cNvPr id="104" name="スクリーンショット 2024-07-29 20.48.38.png" descr="スクリーンショット 2024-07-29 20.48.38.png"/>
            <p:cNvPicPr>
              <a:picLocks noChangeAspect="1"/>
            </p:cNvPicPr>
            <p:nvPr/>
          </p:nvPicPr>
          <p:blipFill>
            <a:blip r:embed="rId2">
              <a:extLst/>
            </a:blip>
            <a:stretch>
              <a:fillRect/>
            </a:stretch>
          </p:blipFill>
          <p:spPr>
            <a:xfrm>
              <a:off x="0" y="0"/>
              <a:ext cx="2696620" cy="3055031"/>
            </a:xfrm>
            <a:prstGeom prst="rect">
              <a:avLst/>
            </a:prstGeom>
            <a:ln w="25400" cap="flat">
              <a:noFill/>
              <a:round/>
            </a:ln>
            <a:effectLst/>
          </p:spPr>
        </p:pic>
        <p:sp>
          <p:nvSpPr>
            <p:cNvPr id="105" name="四角形"/>
            <p:cNvSpPr/>
            <p:nvPr/>
          </p:nvSpPr>
          <p:spPr>
            <a:xfrm>
              <a:off x="141625" y="2714286"/>
              <a:ext cx="187177" cy="344072"/>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grpSp>
        <p:nvGrpSpPr>
          <p:cNvPr id="109" name="グループ"/>
          <p:cNvGrpSpPr/>
          <p:nvPr/>
        </p:nvGrpSpPr>
        <p:grpSpPr>
          <a:xfrm rot="16200000">
            <a:off x="15145498" y="9886391"/>
            <a:ext cx="2696620" cy="3058359"/>
            <a:chOff x="0" y="0"/>
            <a:chExt cx="2696619" cy="3058357"/>
          </a:xfrm>
        </p:grpSpPr>
        <p:pic>
          <p:nvPicPr>
            <p:cNvPr id="107" name="スクリーンショット 2024-07-29 20.48.38.png" descr="スクリーンショット 2024-07-29 20.48.38.png"/>
            <p:cNvPicPr>
              <a:picLocks noChangeAspect="1"/>
            </p:cNvPicPr>
            <p:nvPr/>
          </p:nvPicPr>
          <p:blipFill>
            <a:blip r:embed="rId2">
              <a:extLst/>
            </a:blip>
            <a:stretch>
              <a:fillRect/>
            </a:stretch>
          </p:blipFill>
          <p:spPr>
            <a:xfrm>
              <a:off x="0" y="0"/>
              <a:ext cx="2696620" cy="3055031"/>
            </a:xfrm>
            <a:prstGeom prst="rect">
              <a:avLst/>
            </a:prstGeom>
            <a:ln w="25400" cap="flat">
              <a:noFill/>
              <a:round/>
            </a:ln>
            <a:effectLst/>
          </p:spPr>
        </p:pic>
        <p:sp>
          <p:nvSpPr>
            <p:cNvPr id="108" name="四角形"/>
            <p:cNvSpPr/>
            <p:nvPr/>
          </p:nvSpPr>
          <p:spPr>
            <a:xfrm>
              <a:off x="141625" y="2714286"/>
              <a:ext cx="187177" cy="344072"/>
            </a:xfrm>
            <a:prstGeom prst="rect">
              <a:avLst/>
            </a:prstGeom>
            <a:solidFill>
              <a:srgbClr val="FFFFFF"/>
            </a:solidFill>
            <a:ln w="12700" cap="flat">
              <a:noFill/>
              <a:miter lim="400000"/>
            </a:ln>
            <a:effectLst/>
          </p:spPr>
          <p:txBody>
            <a:bodyPr wrap="square" lIns="101600" tIns="101600" rIns="101600" bIns="101600" numCol="1" anchor="ctr">
              <a:noAutofit/>
            </a:bodyPr>
            <a:lstStyle/>
            <a:p>
              <a:pPr/>
            </a:p>
          </p:txBody>
        </p:sp>
      </p:grpSp>
      <p:pic>
        <p:nvPicPr>
          <p:cNvPr id="110" name="スクリーンショット 2024-07-19 19.40.31.png" descr="スクリーンショット 2024-07-19 19.40.31.png"/>
          <p:cNvPicPr>
            <a:picLocks noChangeAspect="1"/>
          </p:cNvPicPr>
          <p:nvPr/>
        </p:nvPicPr>
        <p:blipFill>
          <a:blip r:embed="rId3">
            <a:extLst/>
          </a:blip>
          <a:stretch>
            <a:fillRect/>
          </a:stretch>
        </p:blipFill>
        <p:spPr>
          <a:xfrm>
            <a:off x="21727658" y="597032"/>
            <a:ext cx="1999159" cy="897298"/>
          </a:xfrm>
          <a:prstGeom prst="rect">
            <a:avLst/>
          </a:prstGeom>
          <a:ln w="25400"/>
        </p:spPr>
      </p:pic>
      <p:sp>
        <p:nvSpPr>
          <p:cNvPr id="111" name="フォースセンサによる障害物回避"/>
          <p:cNvSpPr txBox="1"/>
          <p:nvPr>
            <p:ph type="title"/>
          </p:nvPr>
        </p:nvSpPr>
        <p:spPr>
          <a:prstGeom prst="rect">
            <a:avLst/>
          </a:prstGeom>
        </p:spPr>
        <p:txBody>
          <a:bodyPr/>
          <a:lstStyle/>
          <a:p>
            <a:pPr/>
            <a:r>
              <a:t>フォースセンサによる障害物回避</a:t>
            </a:r>
          </a:p>
        </p:txBody>
      </p:sp>
      <p:sp>
        <p:nvSpPr>
          <p:cNvPr id="112" name="線"/>
          <p:cNvSpPr/>
          <p:nvPr/>
        </p:nvSpPr>
        <p:spPr>
          <a:xfrm flipH="1" flipV="1">
            <a:off x="9134882" y="11624914"/>
            <a:ext cx="6078880" cy="1"/>
          </a:xfrm>
          <a:prstGeom prst="line">
            <a:avLst/>
          </a:prstGeom>
          <a:ln w="50800">
            <a:solidFill>
              <a:srgbClr val="000000"/>
            </a:solidFill>
            <a:miter lim="400000"/>
            <a:tailEnd type="triangle"/>
          </a:ln>
        </p:spPr>
        <p:txBody>
          <a:bodyPr lIns="0" tIns="0" rIns="0" bIns="0"/>
          <a:lstStyle/>
          <a:p>
            <a:pPr/>
          </a:p>
        </p:txBody>
      </p:sp>
      <p:sp>
        <p:nvSpPr>
          <p:cNvPr id="113" name="障害物"/>
          <p:cNvSpPr/>
          <p:nvPr/>
        </p:nvSpPr>
        <p:spPr>
          <a:xfrm>
            <a:off x="6802783" y="10542328"/>
            <a:ext cx="2165173" cy="2165173"/>
          </a:xfrm>
          <a:prstGeom prst="ellipse">
            <a:avLst/>
          </a:prstGeom>
          <a:solidFill>
            <a:srgbClr val="DCDEE0"/>
          </a:solidFill>
          <a:ln w="25400">
            <a:solidFill>
              <a:srgbClr val="000000"/>
            </a:solidFill>
          </a:ln>
          <a:extLst>
            <a:ext uri="{C572A759-6A51-4108-AA02-DFA0A04FC94B}">
              <ma14:wrappingTextBoxFlag xmlns:ma14="http://schemas.microsoft.com/office/mac/drawingml/2011/main" val="1"/>
            </a:ext>
          </a:extLst>
        </p:spPr>
        <p:txBody>
          <a:bodyPr lIns="101600" tIns="101600" rIns="101600" bIns="101600" anchor="ctr"/>
          <a:lstStyle>
            <a:lvl1pPr algn="ctr">
              <a:defRPr>
                <a:latin typeface="ヒラギノ角ゴ ProN W6"/>
                <a:ea typeface="ヒラギノ角ゴ ProN W6"/>
                <a:cs typeface="ヒラギノ角ゴ ProN W6"/>
                <a:sym typeface="ヒラギノ角ゴ ProN W6"/>
              </a:defRPr>
            </a:lvl1pPr>
          </a:lstStyle>
          <a:p>
            <a:pPr/>
            <a:r>
              <a:t>障害物</a:t>
            </a:r>
          </a:p>
        </p:txBody>
      </p:sp>
      <p:sp>
        <p:nvSpPr>
          <p:cNvPr id="114" name="線"/>
          <p:cNvSpPr/>
          <p:nvPr/>
        </p:nvSpPr>
        <p:spPr>
          <a:xfrm flipH="1">
            <a:off x="9211081" y="11243291"/>
            <a:ext cx="1611314" cy="1"/>
          </a:xfrm>
          <a:prstGeom prst="line">
            <a:avLst/>
          </a:prstGeom>
          <a:ln w="50800">
            <a:solidFill>
              <a:srgbClr val="000000"/>
            </a:solidFill>
            <a:miter lim="400000"/>
            <a:tailEnd type="oval"/>
          </a:ln>
        </p:spPr>
        <p:txBody>
          <a:bodyPr lIns="0" tIns="0" rIns="0" bIns="0"/>
          <a:lstStyle/>
          <a:p>
            <a:pPr/>
          </a:p>
        </p:txBody>
      </p:sp>
      <p:sp>
        <p:nvSpPr>
          <p:cNvPr id="115" name="線"/>
          <p:cNvSpPr/>
          <p:nvPr/>
        </p:nvSpPr>
        <p:spPr>
          <a:xfrm>
            <a:off x="9725806" y="10112018"/>
            <a:ext cx="1139371" cy="1139371"/>
          </a:xfrm>
          <a:prstGeom prst="line">
            <a:avLst/>
          </a:prstGeom>
          <a:ln w="50800">
            <a:solidFill>
              <a:srgbClr val="000000"/>
            </a:solidFill>
            <a:miter lim="400000"/>
            <a:headEnd type="triangle"/>
            <a:tailEnd type="oval"/>
          </a:ln>
        </p:spPr>
        <p:txBody>
          <a:bodyPr lIns="0" tIns="0" rIns="0" bIns="0"/>
          <a:lstStyle/>
          <a:p>
            <a:pPr/>
          </a:p>
        </p:txBody>
      </p:sp>
      <p:sp>
        <p:nvSpPr>
          <p:cNvPr id="116" name="後退"/>
          <p:cNvSpPr txBox="1"/>
          <p:nvPr/>
        </p:nvSpPr>
        <p:spPr>
          <a:xfrm>
            <a:off x="9079583" y="10545723"/>
            <a:ext cx="1211581" cy="660400"/>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a:latin typeface="ヒラギノ角ゴ ProN W3"/>
                <a:ea typeface="ヒラギノ角ゴ ProN W3"/>
                <a:cs typeface="ヒラギノ角ゴ ProN W3"/>
                <a:sym typeface="ヒラギノ角ゴ ProN W3"/>
              </a:defRPr>
            </a:lvl1pPr>
          </a:lstStyle>
          <a:p>
            <a:pPr/>
            <a:r>
              <a:t>後退</a:t>
            </a:r>
          </a:p>
        </p:txBody>
      </p:sp>
      <p:sp>
        <p:nvSpPr>
          <p:cNvPr id="117" name="回転"/>
          <p:cNvSpPr txBox="1"/>
          <p:nvPr/>
        </p:nvSpPr>
        <p:spPr>
          <a:xfrm>
            <a:off x="11002021" y="10852428"/>
            <a:ext cx="1211581" cy="6604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a:latin typeface="ヒラギノ角ゴ ProN W3"/>
                <a:ea typeface="ヒラギノ角ゴ ProN W3"/>
                <a:cs typeface="ヒラギノ角ゴ ProN W3"/>
                <a:sym typeface="ヒラギノ角ゴ ProN W3"/>
              </a:defRPr>
            </a:lvl1pPr>
          </a:lstStyle>
          <a:p>
            <a:pPr/>
            <a:r>
              <a:t>回転</a:t>
            </a:r>
          </a:p>
        </p:txBody>
      </p:sp>
      <p:sp>
        <p:nvSpPr>
          <p:cNvPr id="118" name="常にロボットを前進 →無限ループ…"/>
          <p:cNvSpPr txBox="1"/>
          <p:nvPr>
            <p:ph type="body" sz="half" idx="1"/>
          </p:nvPr>
        </p:nvSpPr>
        <p:spPr>
          <a:xfrm>
            <a:off x="967565" y="2368550"/>
            <a:ext cx="22448870" cy="4107747"/>
          </a:xfrm>
          <a:prstGeom prst="rect">
            <a:avLst/>
          </a:prstGeom>
        </p:spPr>
        <p:txBody>
          <a:bodyPr/>
          <a:lstStyle/>
          <a:p>
            <a:pPr>
              <a:buAutoNum type="arabicPeriod" startAt="1"/>
            </a:pPr>
            <a:r>
              <a:t>常にロボットを前進　→無限ループ</a:t>
            </a:r>
          </a:p>
          <a:p>
            <a:pPr>
              <a:buAutoNum type="arabicPeriod" startAt="1"/>
            </a:pPr>
            <a:r>
              <a:t>フォースセンサによる障害物の衝突を判定</a:t>
            </a:r>
          </a:p>
          <a:p>
            <a:pPr marL="0" indent="0">
              <a:buSzTx/>
              <a:buNone/>
            </a:pPr>
            <a:r>
              <a:t>　　 衝突あり：一定時間後退し右旋回．その後1. に戻る</a:t>
            </a:r>
          </a:p>
          <a:p>
            <a:pPr marL="0" indent="0">
              <a:buSzTx/>
              <a:buNone/>
            </a:pPr>
            <a:r>
              <a:t>　 　衝突なし：1.に戻る</a:t>
            </a:r>
          </a:p>
        </p:txBody>
      </p:sp>
      <p:sp>
        <p:nvSpPr>
          <p:cNvPr id="119"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120" name="スイッチブロック"/>
          <p:cNvSpPr txBox="1"/>
          <p:nvPr/>
        </p:nvSpPr>
        <p:spPr>
          <a:xfrm>
            <a:off x="16665130" y="7259548"/>
            <a:ext cx="3836111" cy="584200"/>
          </a:xfrm>
          <a:prstGeom prst="rect">
            <a:avLst/>
          </a:prstGeom>
          <a:ln w="25400">
            <a:miter lim="400000"/>
          </a:ln>
          <a:extLst>
            <a:ext uri="{C572A759-6A51-4108-AA02-DFA0A04FC94B}">
              <ma14:wrappingTextBoxFlag xmlns:ma14="http://schemas.microsoft.com/office/mac/drawingml/2011/main" val="1"/>
            </a:ext>
          </a:extLst>
        </p:spPr>
        <p:txBody>
          <a:bodyPr lIns="101600" tIns="101600" rIns="101600" bIns="101600">
            <a:spAutoFit/>
          </a:bodyPr>
          <a:lstStyle>
            <a:lvl1pPr>
              <a:buClr>
                <a:srgbClr val="424242"/>
              </a:buClr>
              <a:buFont typeface="Times New Roman"/>
              <a:defRPr sz="3000">
                <a:solidFill>
                  <a:srgbClr val="424242"/>
                </a:solidFill>
                <a:uFill>
                  <a:solidFill>
                    <a:srgbClr val="424242"/>
                  </a:solidFill>
                </a:uFill>
                <a:latin typeface="+mn-lt"/>
                <a:ea typeface="+mn-ea"/>
                <a:cs typeface="+mn-cs"/>
                <a:sym typeface="ヒラギノ角ゴ Pro W3"/>
              </a:defRPr>
            </a:lvl1pPr>
          </a:lstStyle>
          <a:p>
            <a:pPr>
              <a:defRPr>
                <a:solidFill>
                  <a:srgbClr val="000000"/>
                </a:solidFill>
                <a:uFill>
                  <a:solidFill>
                    <a:srgbClr val="000000"/>
                  </a:solidFill>
                </a:uFill>
              </a:defRPr>
            </a:pPr>
            <a:r>
              <a:rPr>
                <a:solidFill>
                  <a:srgbClr val="424242"/>
                </a:solidFill>
                <a:uFill>
                  <a:solidFill>
                    <a:srgbClr val="424242"/>
                  </a:solidFill>
                </a:uFill>
              </a:rPr>
              <a:t>スイッチブロック</a:t>
            </a:r>
          </a:p>
        </p:txBody>
      </p:sp>
      <p:sp>
        <p:nvSpPr>
          <p:cNvPr id="121" name="}"/>
          <p:cNvSpPr txBox="1"/>
          <p:nvPr/>
        </p:nvSpPr>
        <p:spPr>
          <a:xfrm flipH="1">
            <a:off x="1502139" y="4048759"/>
            <a:ext cx="906171" cy="2300137"/>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14400">
                <a:latin typeface="Helvetica Neue UltraLight"/>
                <a:ea typeface="Helvetica Neue UltraLight"/>
                <a:cs typeface="Helvetica Neue UltraLight"/>
                <a:sym typeface="Helvetica Neue UltraLight"/>
              </a:defRPr>
            </a:lvl1pPr>
          </a:lstStyle>
          <a:p>
            <a:pPr/>
            <a:r>
              <a:t>}</a:t>
            </a:r>
          </a:p>
        </p:txBody>
      </p:sp>
      <p:sp>
        <p:nvSpPr>
          <p:cNvPr id="122" name="3."/>
          <p:cNvSpPr txBox="1"/>
          <p:nvPr/>
        </p:nvSpPr>
        <p:spPr>
          <a:xfrm>
            <a:off x="928761" y="4817827"/>
            <a:ext cx="798424" cy="7620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4400">
                <a:latin typeface="ヒラギノ角ゴ ProN W3"/>
                <a:ea typeface="ヒラギノ角ゴ ProN W3"/>
                <a:cs typeface="ヒラギノ角ゴ ProN W3"/>
                <a:sym typeface="ヒラギノ角ゴ ProN W3"/>
              </a:defRPr>
            </a:lvl1pPr>
          </a:lstStyle>
          <a:p>
            <a:pPr/>
            <a:r>
              <a:t>3.</a:t>
            </a:r>
          </a:p>
        </p:txBody>
      </p:sp>
      <p:pic>
        <p:nvPicPr>
          <p:cNvPr id="123" name="スクリーンショット 2024-07-30 17.42.30.png" descr="スクリーンショット 2024-07-30 17.42.30.png"/>
          <p:cNvPicPr>
            <a:picLocks noChangeAspect="1"/>
          </p:cNvPicPr>
          <p:nvPr/>
        </p:nvPicPr>
        <p:blipFill>
          <a:blip r:embed="rId4">
            <a:extLst/>
          </a:blip>
          <a:stretch>
            <a:fillRect/>
          </a:stretch>
        </p:blipFill>
        <p:spPr>
          <a:xfrm>
            <a:off x="16647385" y="4685441"/>
            <a:ext cx="3152288" cy="2190573"/>
          </a:xfrm>
          <a:prstGeom prst="rect">
            <a:avLst/>
          </a:prstGeom>
          <a:ln w="25400"/>
        </p:spPr>
      </p:pic>
      <p:sp>
        <p:nvSpPr>
          <p:cNvPr id="124" name="スライド番号"/>
          <p:cNvSpPr txBox="1"/>
          <p:nvPr>
            <p:ph type="sldNum" sz="quarter" idx="2"/>
          </p:nvPr>
        </p:nvSpPr>
        <p:spPr>
          <a:xfrm>
            <a:off x="22821900" y="12755778"/>
            <a:ext cx="416154"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6" name="スクリーンショット 2024-07-19 19.40.31.png" descr="スクリーンショット 2024-07-19 19.40.31.png"/>
          <p:cNvPicPr>
            <a:picLocks noChangeAspect="1"/>
          </p:cNvPicPr>
          <p:nvPr/>
        </p:nvPicPr>
        <p:blipFill>
          <a:blip r:embed="rId2">
            <a:extLst/>
          </a:blip>
          <a:stretch>
            <a:fillRect/>
          </a:stretch>
        </p:blipFill>
        <p:spPr>
          <a:xfrm>
            <a:off x="21727658" y="597032"/>
            <a:ext cx="1999159" cy="897298"/>
          </a:xfrm>
          <a:prstGeom prst="rect">
            <a:avLst/>
          </a:prstGeom>
          <a:ln w="25400"/>
        </p:spPr>
      </p:pic>
      <p:sp>
        <p:nvSpPr>
          <p:cNvPr id="127" name="アルゴリズムを考えよう"/>
          <p:cNvSpPr txBox="1"/>
          <p:nvPr>
            <p:ph type="title"/>
          </p:nvPr>
        </p:nvSpPr>
        <p:spPr>
          <a:prstGeom prst="rect">
            <a:avLst/>
          </a:prstGeom>
        </p:spPr>
        <p:txBody>
          <a:bodyPr/>
          <a:lstStyle/>
          <a:p>
            <a:pPr/>
            <a:r>
              <a:t>アルゴリズムを考えよう</a:t>
            </a:r>
          </a:p>
        </p:txBody>
      </p:sp>
      <p:sp>
        <p:nvSpPr>
          <p:cNvPr id="128" name="簡単なアルゴリズム表現を使う…"/>
          <p:cNvSpPr txBox="1"/>
          <p:nvPr>
            <p:ph type="body" sz="quarter" idx="1"/>
          </p:nvPr>
        </p:nvSpPr>
        <p:spPr>
          <a:xfrm>
            <a:off x="967565" y="2368550"/>
            <a:ext cx="22448870" cy="2326380"/>
          </a:xfrm>
          <a:prstGeom prst="rect">
            <a:avLst/>
          </a:prstGeom>
        </p:spPr>
        <p:txBody>
          <a:bodyPr/>
          <a:lstStyle/>
          <a:p>
            <a:pPr marL="0" indent="0">
              <a:buSzTx/>
              <a:buNone/>
            </a:pPr>
            <a:r>
              <a:t>簡単なアルゴリズム表現を使う</a:t>
            </a:r>
          </a:p>
          <a:p>
            <a:pPr marL="0" indent="0">
              <a:buSzTx/>
              <a:buNone/>
            </a:pPr>
            <a:r>
              <a:t>　前進→フォースセンサが押されたら10cm後退→方向を変えて→前進</a:t>
            </a:r>
          </a:p>
        </p:txBody>
      </p:sp>
      <p:sp>
        <p:nvSpPr>
          <p:cNvPr id="129" name="線"/>
          <p:cNvSpPr/>
          <p:nvPr/>
        </p:nvSpPr>
        <p:spPr>
          <a:xfrm>
            <a:off x="-40312" y="1816596"/>
            <a:ext cx="24384001" cy="1"/>
          </a:xfrm>
          <a:prstGeom prst="line">
            <a:avLst/>
          </a:prstGeom>
          <a:ln w="76200">
            <a:solidFill>
              <a:srgbClr val="F4CE1F"/>
            </a:solidFill>
          </a:ln>
        </p:spPr>
        <p:txBody>
          <a:bodyPr lIns="0" tIns="0" rIns="0" bIns="0"/>
          <a:lstStyle/>
          <a:p>
            <a:pPr/>
          </a:p>
        </p:txBody>
      </p:sp>
      <p:pic>
        <p:nvPicPr>
          <p:cNvPr id="130" name="スクリーンショット 2024-07-30 17.45.26.png" descr="スクリーンショット 2024-07-30 17.45.26.png"/>
          <p:cNvPicPr>
            <a:picLocks noChangeAspect="1"/>
          </p:cNvPicPr>
          <p:nvPr/>
        </p:nvPicPr>
        <p:blipFill>
          <a:blip r:embed="rId3">
            <a:extLst/>
          </a:blip>
          <a:stretch>
            <a:fillRect/>
          </a:stretch>
        </p:blipFill>
        <p:spPr>
          <a:xfrm>
            <a:off x="2518006" y="5208783"/>
            <a:ext cx="18109852" cy="4327134"/>
          </a:xfrm>
          <a:prstGeom prst="rect">
            <a:avLst/>
          </a:prstGeom>
          <a:ln w="25400"/>
        </p:spPr>
      </p:pic>
      <p:sp>
        <p:nvSpPr>
          <p:cNvPr id="131" name="条件分岐：if 文"/>
          <p:cNvSpPr txBox="1"/>
          <p:nvPr/>
        </p:nvSpPr>
        <p:spPr>
          <a:xfrm>
            <a:off x="12109031" y="9886741"/>
            <a:ext cx="3967763" cy="552451"/>
          </a:xfrm>
          <a:prstGeom prst="rect">
            <a:avLst/>
          </a:prstGeom>
          <a:ln w="25400">
            <a:miter lim="400000"/>
          </a:ln>
          <a:extLst>
            <a:ext uri="{C572A759-6A51-4108-AA02-DFA0A04FC94B}">
              <ma14:wrappingTextBoxFlag xmlns:ma14="http://schemas.microsoft.com/office/mac/drawingml/2011/main" val="1"/>
            </a:ext>
          </a:extLst>
        </p:spPr>
        <p:txBody>
          <a:bodyPr lIns="50800" tIns="50800" rIns="50800" bIns="50800">
            <a:spAutoFit/>
          </a:bodyPr>
          <a:lstStyle/>
          <a:p>
            <a:pPr marL="40639" marR="40639" defTabSz="914400">
              <a:buClr>
                <a:srgbClr val="424242"/>
              </a:buClr>
              <a:buFont typeface="Times New Roman"/>
              <a:defRPr sz="3500">
                <a:latin typeface="+mn-lt"/>
                <a:ea typeface="+mn-ea"/>
                <a:cs typeface="+mn-cs"/>
                <a:sym typeface="ヒラギノ角ゴ Pro W3"/>
              </a:defRPr>
            </a:pPr>
            <a:r>
              <a:rPr>
                <a:solidFill>
                  <a:srgbClr val="424242"/>
                </a:solidFill>
                <a:uFill>
                  <a:solidFill>
                    <a:srgbClr val="424242"/>
                  </a:solidFill>
                </a:uFill>
              </a:rPr>
              <a:t>条件分岐：if </a:t>
            </a:r>
            <a:r>
              <a:t>文</a:t>
            </a:r>
          </a:p>
        </p:txBody>
      </p:sp>
      <p:sp>
        <p:nvSpPr>
          <p:cNvPr id="132" name="線"/>
          <p:cNvSpPr/>
          <p:nvPr/>
        </p:nvSpPr>
        <p:spPr>
          <a:xfrm>
            <a:off x="13771087" y="8826413"/>
            <a:ext cx="1" cy="897298"/>
          </a:xfrm>
          <a:prstGeom prst="line">
            <a:avLst/>
          </a:prstGeom>
          <a:ln w="114300">
            <a:solidFill>
              <a:srgbClr val="FF2600"/>
            </a:solidFill>
            <a:headEnd type="triangle"/>
          </a:ln>
        </p:spPr>
        <p:txBody>
          <a:bodyPr lIns="0" tIns="0" rIns="0" bIns="0"/>
          <a:lstStyle/>
          <a:p>
            <a:pPr marL="40639" marR="40639" defTabSz="914400">
              <a:defRPr sz="1800"/>
            </a:pPr>
          </a:p>
        </p:txBody>
      </p:sp>
      <p:grpSp>
        <p:nvGrpSpPr>
          <p:cNvPr id="137" name="グループ"/>
          <p:cNvGrpSpPr/>
          <p:nvPr/>
        </p:nvGrpSpPr>
        <p:grpSpPr>
          <a:xfrm>
            <a:off x="15320306" y="11633737"/>
            <a:ext cx="4954414" cy="894352"/>
            <a:chOff x="0" y="0"/>
            <a:chExt cx="4954412" cy="894350"/>
          </a:xfrm>
        </p:grpSpPr>
        <p:grpSp>
          <p:nvGrpSpPr>
            <p:cNvPr id="135" name="グループ"/>
            <p:cNvGrpSpPr/>
            <p:nvPr/>
          </p:nvGrpSpPr>
          <p:grpSpPr>
            <a:xfrm>
              <a:off x="1871729" y="0"/>
              <a:ext cx="3082684" cy="894351"/>
              <a:chOff x="0" y="0"/>
              <a:chExt cx="3082682" cy="894350"/>
            </a:xfrm>
          </p:grpSpPr>
          <p:sp>
            <p:nvSpPr>
              <p:cNvPr id="133" name="四角形"/>
              <p:cNvSpPr/>
              <p:nvPr/>
            </p:nvSpPr>
            <p:spPr>
              <a:xfrm>
                <a:off x="0" y="0"/>
                <a:ext cx="3082683" cy="894351"/>
              </a:xfrm>
              <a:prstGeom prst="rect">
                <a:avLst/>
              </a:prstGeom>
              <a:noFill/>
              <a:ln w="17780" cap="flat">
                <a:solidFill>
                  <a:srgbClr val="000000"/>
                </a:solidFill>
                <a:prstDash val="solid"/>
                <a:miter lim="400000"/>
              </a:ln>
              <a:effectLst/>
            </p:spPr>
            <p:txBody>
              <a:bodyPr wrap="square" lIns="50800" tIns="50800" rIns="50800" bIns="50800" numCol="1" anchor="ctr">
                <a:noAutofit/>
              </a:bodyPr>
              <a:lstStyle/>
              <a:p>
                <a:pPr marL="40639" marR="40639" defTabSz="914400">
                  <a:defRPr sz="1800"/>
                </a:pPr>
              </a:p>
            </p:txBody>
          </p:sp>
          <p:sp>
            <p:nvSpPr>
              <p:cNvPr id="134" name="線"/>
              <p:cNvSpPr/>
              <p:nvPr/>
            </p:nvSpPr>
            <p:spPr>
              <a:xfrm flipH="1">
                <a:off x="351534" y="4"/>
                <a:ext cx="1" cy="889055"/>
              </a:xfrm>
              <a:prstGeom prst="line">
                <a:avLst/>
              </a:prstGeom>
              <a:noFill/>
              <a:ln w="17780" cap="flat">
                <a:solidFill>
                  <a:srgbClr val="000000"/>
                </a:solidFill>
                <a:prstDash val="solid"/>
                <a:miter lim="400000"/>
              </a:ln>
              <a:effectLst/>
            </p:spPr>
            <p:txBody>
              <a:bodyPr wrap="square" lIns="0" tIns="0" rIns="0" bIns="0" numCol="1" anchor="t">
                <a:noAutofit/>
              </a:bodyPr>
              <a:lstStyle/>
              <a:p>
                <a:pPr marL="0" marR="0" defTabSz="457200">
                  <a:defRPr sz="1200">
                    <a:uFillTx/>
                    <a:latin typeface="ヒラギノ角ゴ ProN W3"/>
                    <a:ea typeface="ヒラギノ角ゴ ProN W3"/>
                    <a:cs typeface="ヒラギノ角ゴ ProN W3"/>
                    <a:sym typeface="ヒラギノ角ゴ ProN W3"/>
                  </a:defRPr>
                </a:pPr>
              </a:p>
            </p:txBody>
          </p:sp>
        </p:grpSp>
        <p:sp>
          <p:nvSpPr>
            <p:cNvPr id="136" name="反復："/>
            <p:cNvSpPr txBox="1"/>
            <p:nvPr/>
          </p:nvSpPr>
          <p:spPr>
            <a:xfrm>
              <a:off x="0" y="43558"/>
              <a:ext cx="2001753" cy="722282"/>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40639" marR="40639" defTabSz="914400">
                <a:defRPr sz="3300"/>
              </a:lvl1pPr>
            </a:lstStyle>
            <a:p>
              <a:pPr/>
              <a:r>
                <a:t>反復：</a:t>
              </a:r>
            </a:p>
          </p:txBody>
        </p:sp>
      </p:grpSp>
      <p:grpSp>
        <p:nvGrpSpPr>
          <p:cNvPr id="140" name="グループ"/>
          <p:cNvGrpSpPr/>
          <p:nvPr/>
        </p:nvGrpSpPr>
        <p:grpSpPr>
          <a:xfrm>
            <a:off x="3942727" y="11633737"/>
            <a:ext cx="4954414" cy="894352"/>
            <a:chOff x="0" y="0"/>
            <a:chExt cx="4954412" cy="894350"/>
          </a:xfrm>
        </p:grpSpPr>
        <p:sp>
          <p:nvSpPr>
            <p:cNvPr id="138" name="四角形"/>
            <p:cNvSpPr/>
            <p:nvPr/>
          </p:nvSpPr>
          <p:spPr>
            <a:xfrm>
              <a:off x="1840168" y="0"/>
              <a:ext cx="3114245" cy="894351"/>
            </a:xfrm>
            <a:prstGeom prst="rect">
              <a:avLst/>
            </a:prstGeom>
            <a:noFill/>
            <a:ln w="17780" cap="flat">
              <a:solidFill>
                <a:srgbClr val="000000"/>
              </a:solidFill>
              <a:prstDash val="solid"/>
              <a:miter lim="400000"/>
            </a:ln>
            <a:effectLst/>
          </p:spPr>
          <p:txBody>
            <a:bodyPr wrap="square" lIns="50800" tIns="50800" rIns="50800" bIns="50800" numCol="1" anchor="ctr">
              <a:noAutofit/>
            </a:bodyPr>
            <a:lstStyle/>
            <a:p>
              <a:pPr marL="40639" marR="40639" defTabSz="914400">
                <a:defRPr sz="1800"/>
              </a:pPr>
            </a:p>
          </p:txBody>
        </p:sp>
        <p:sp>
          <p:nvSpPr>
            <p:cNvPr id="139" name="処理："/>
            <p:cNvSpPr txBox="1"/>
            <p:nvPr/>
          </p:nvSpPr>
          <p:spPr>
            <a:xfrm>
              <a:off x="0" y="43558"/>
              <a:ext cx="2022247" cy="722282"/>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40639" marR="40639" defTabSz="914400">
                <a:defRPr sz="3300"/>
              </a:lvl1pPr>
            </a:lstStyle>
            <a:p>
              <a:pPr/>
              <a:r>
                <a:t>処理：</a:t>
              </a:r>
            </a:p>
          </p:txBody>
        </p:sp>
      </p:grpSp>
      <p:grpSp>
        <p:nvGrpSpPr>
          <p:cNvPr id="143" name="グループ"/>
          <p:cNvGrpSpPr/>
          <p:nvPr/>
        </p:nvGrpSpPr>
        <p:grpSpPr>
          <a:xfrm>
            <a:off x="9747005" y="11633737"/>
            <a:ext cx="4954413" cy="894352"/>
            <a:chOff x="0" y="0"/>
            <a:chExt cx="4954412" cy="894350"/>
          </a:xfrm>
        </p:grpSpPr>
        <p:sp>
          <p:nvSpPr>
            <p:cNvPr id="141" name="図形"/>
            <p:cNvSpPr/>
            <p:nvPr/>
          </p:nvSpPr>
          <p:spPr>
            <a:xfrm>
              <a:off x="1833359" y="0"/>
              <a:ext cx="3121054" cy="8943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516" y="0"/>
                  </a:lnTo>
                  <a:lnTo>
                    <a:pt x="17863" y="10696"/>
                  </a:lnTo>
                  <a:lnTo>
                    <a:pt x="21600" y="21600"/>
                  </a:lnTo>
                  <a:lnTo>
                    <a:pt x="120" y="21600"/>
                  </a:lnTo>
                  <a:lnTo>
                    <a:pt x="0" y="0"/>
                  </a:lnTo>
                  <a:close/>
                </a:path>
              </a:pathLst>
            </a:custGeom>
            <a:noFill/>
            <a:ln w="17780" cap="flat">
              <a:solidFill>
                <a:srgbClr val="000000"/>
              </a:solidFill>
              <a:prstDash val="solid"/>
              <a:round/>
            </a:ln>
            <a:effectLst/>
          </p:spPr>
          <p:txBody>
            <a:bodyPr wrap="square" lIns="0" tIns="0" rIns="0" bIns="0" numCol="1" anchor="t">
              <a:noAutofit/>
            </a:bodyPr>
            <a:lstStyle/>
            <a:p>
              <a:pPr marL="40639" marR="40639" defTabSz="914400">
                <a:defRPr sz="1800"/>
              </a:pPr>
            </a:p>
          </p:txBody>
        </p:sp>
        <p:sp>
          <p:nvSpPr>
            <p:cNvPr id="142" name="選択："/>
            <p:cNvSpPr txBox="1"/>
            <p:nvPr/>
          </p:nvSpPr>
          <p:spPr>
            <a:xfrm>
              <a:off x="0" y="74457"/>
              <a:ext cx="2037627" cy="745437"/>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40639" marR="40639" defTabSz="914400">
                <a:defRPr sz="3300"/>
              </a:lvl1pPr>
            </a:lstStyle>
            <a:p>
              <a:pPr/>
              <a:r>
                <a:t>選択：</a:t>
              </a:r>
            </a:p>
          </p:txBody>
        </p:sp>
      </p:grpSp>
      <p:sp>
        <p:nvSpPr>
          <p:cNvPr id="144" name="角丸四角形"/>
          <p:cNvSpPr/>
          <p:nvPr/>
        </p:nvSpPr>
        <p:spPr>
          <a:xfrm>
            <a:off x="3595651" y="10872566"/>
            <a:ext cx="17884244" cy="2313681"/>
          </a:xfrm>
          <a:prstGeom prst="roundRect">
            <a:avLst>
              <a:gd name="adj" fmla="val 17497"/>
            </a:avLst>
          </a:prstGeom>
          <a:ln w="25400">
            <a:solidFill>
              <a:srgbClr val="000000"/>
            </a:solidFill>
            <a:prstDash val="sysDot"/>
            <a:miter lim="400000"/>
          </a:ln>
        </p:spPr>
        <p:txBody>
          <a:bodyPr lIns="50800" tIns="50800" rIns="50800" bIns="50800" anchor="ctr"/>
          <a:lstStyle/>
          <a:p>
            <a:pPr marL="40639" marR="40639" defTabSz="914400">
              <a:defRPr sz="1800"/>
            </a:pPr>
          </a:p>
        </p:txBody>
      </p:sp>
      <p:sp>
        <p:nvSpPr>
          <p:cNvPr id="145" name="PADの構成部品："/>
          <p:cNvSpPr txBox="1"/>
          <p:nvPr/>
        </p:nvSpPr>
        <p:spPr>
          <a:xfrm>
            <a:off x="4031454" y="10574636"/>
            <a:ext cx="3553842" cy="527051"/>
          </a:xfrm>
          <a:prstGeom prst="rect">
            <a:avLst/>
          </a:prstGeom>
          <a:solidFill>
            <a:srgbClr val="FFFFFF"/>
          </a:solidFill>
          <a:ln w="254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40639" marR="40639" algn="ctr" defTabSz="914400">
              <a:defRPr sz="3300">
                <a:latin typeface="ヒラギノ角ゴ ProN W3"/>
                <a:ea typeface="ヒラギノ角ゴ ProN W3"/>
                <a:cs typeface="ヒラギノ角ゴ ProN W3"/>
                <a:sym typeface="ヒラギノ角ゴ ProN W3"/>
              </a:defRPr>
            </a:lvl1pPr>
          </a:lstStyle>
          <a:p>
            <a:pPr/>
            <a:r>
              <a:t>PADの構成部品：</a:t>
            </a:r>
          </a:p>
        </p:txBody>
      </p:sp>
      <p:sp>
        <p:nvSpPr>
          <p:cNvPr id="146" name="スライド番号"/>
          <p:cNvSpPr txBox="1"/>
          <p:nvPr>
            <p:ph type="sldNum" sz="quarter" idx="2"/>
          </p:nvPr>
        </p:nvSpPr>
        <p:spPr>
          <a:xfrm>
            <a:off x="23022153" y="12755778"/>
            <a:ext cx="416155" cy="508001"/>
          </a:xfrm>
          <a:prstGeom prst="rect">
            <a:avLst/>
          </a:prstGeom>
          <a:extLst>
            <a:ext uri="{C572A759-6A51-4108-AA02-DFA0A04FC94B}">
              <ma14:wrappingTextBoxFlag xmlns:ma14="http://schemas.microsoft.com/office/mac/drawingml/2011/main" val="1"/>
            </a:ext>
          </a:extLst>
        </p:spPr>
        <p:txBody>
          <a:bodyPr/>
          <a:lstStyle>
            <a:lvl1pPr algn="r">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8" name="スクリーンショット 2024-07-30 17.47.18.png" descr="スクリーンショット 2024-07-30 17.47.18.png"/>
          <p:cNvPicPr>
            <a:picLocks noChangeAspect="1"/>
          </p:cNvPicPr>
          <p:nvPr/>
        </p:nvPicPr>
        <p:blipFill>
          <a:blip r:embed="rId2">
            <a:extLst/>
          </a:blip>
          <a:stretch>
            <a:fillRect/>
          </a:stretch>
        </p:blipFill>
        <p:spPr>
          <a:xfrm>
            <a:off x="3722354" y="2047893"/>
            <a:ext cx="16939292" cy="11419747"/>
          </a:xfrm>
          <a:prstGeom prst="rect">
            <a:avLst/>
          </a:prstGeom>
          <a:ln w="25400"/>
        </p:spPr>
      </p:pic>
      <p:pic>
        <p:nvPicPr>
          <p:cNvPr id="149" name="スクリーンショット 2024-07-19 19.40.31.png" descr="スクリーンショット 2024-07-19 19.40.31.png"/>
          <p:cNvPicPr>
            <a:picLocks noChangeAspect="1"/>
          </p:cNvPicPr>
          <p:nvPr/>
        </p:nvPicPr>
        <p:blipFill>
          <a:blip r:embed="rId3">
            <a:extLst/>
          </a:blip>
          <a:stretch>
            <a:fillRect/>
          </a:stretch>
        </p:blipFill>
        <p:spPr>
          <a:xfrm>
            <a:off x="21727658" y="597032"/>
            <a:ext cx="1999159" cy="897298"/>
          </a:xfrm>
          <a:prstGeom prst="rect">
            <a:avLst/>
          </a:prstGeom>
          <a:ln w="25400"/>
        </p:spPr>
      </p:pic>
      <p:sp>
        <p:nvSpPr>
          <p:cNvPr id="150" name="フォースセンサによる障害物回避"/>
          <p:cNvSpPr txBox="1"/>
          <p:nvPr>
            <p:ph type="title"/>
          </p:nvPr>
        </p:nvSpPr>
        <p:spPr>
          <a:prstGeom prst="rect">
            <a:avLst/>
          </a:prstGeom>
        </p:spPr>
        <p:txBody>
          <a:bodyPr/>
          <a:lstStyle/>
          <a:p>
            <a:pPr/>
            <a:r>
              <a:t>フォースセンサによる障害物回避</a:t>
            </a:r>
          </a:p>
        </p:txBody>
      </p:sp>
      <p:sp>
        <p:nvSpPr>
          <p:cNvPr id="151" name="角丸四角形"/>
          <p:cNvSpPr/>
          <p:nvPr/>
        </p:nvSpPr>
        <p:spPr>
          <a:xfrm>
            <a:off x="3266991" y="2060593"/>
            <a:ext cx="17769394" cy="11394347"/>
          </a:xfrm>
          <a:prstGeom prst="roundRect">
            <a:avLst>
              <a:gd name="adj" fmla="val 6241"/>
            </a:avLst>
          </a:prstGeom>
          <a:ln w="25400">
            <a:solidFill>
              <a:srgbClr val="919191"/>
            </a:solidFill>
          </a:ln>
        </p:spPr>
        <p:txBody>
          <a:bodyPr lIns="101600" tIns="101600" rIns="101600" bIns="101600" anchor="ctr"/>
          <a:lstStyle/>
          <a:p>
            <a:pPr/>
          </a:p>
        </p:txBody>
      </p:sp>
      <p:sp>
        <p:nvSpPr>
          <p:cNvPr id="152" name="線"/>
          <p:cNvSpPr/>
          <p:nvPr/>
        </p:nvSpPr>
        <p:spPr>
          <a:xfrm>
            <a:off x="-40312" y="1816596"/>
            <a:ext cx="24384001" cy="1"/>
          </a:xfrm>
          <a:prstGeom prst="line">
            <a:avLst/>
          </a:prstGeom>
          <a:ln w="76200">
            <a:solidFill>
              <a:srgbClr val="F4CE1F"/>
            </a:solidFill>
          </a:ln>
        </p:spPr>
        <p:txBody>
          <a:bodyPr lIns="0" tIns="0" rIns="0" bIns="0"/>
          <a:lstStyle/>
          <a:p>
            <a:pPr/>
          </a:p>
        </p:txBody>
      </p:sp>
      <p:sp>
        <p:nvSpPr>
          <p:cNvPr id="153" name="「ずっと」で無限ループ"/>
          <p:cNvSpPr txBox="1"/>
          <p:nvPr/>
        </p:nvSpPr>
        <p:spPr>
          <a:xfrm>
            <a:off x="7161539" y="5484642"/>
            <a:ext cx="4137661" cy="558801"/>
          </a:xfrm>
          <a:prstGeom prst="rect">
            <a:avLst/>
          </a:prstGeom>
          <a:ln w="254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2800">
                <a:latin typeface="ヒラギノ角ゴ ProN W3"/>
                <a:ea typeface="ヒラギノ角ゴ ProN W3"/>
                <a:cs typeface="ヒラギノ角ゴ ProN W3"/>
                <a:sym typeface="ヒラギノ角ゴ ProN W3"/>
              </a:defRPr>
            </a:lvl1pPr>
          </a:lstStyle>
          <a:p>
            <a:pPr/>
            <a:r>
              <a:t>「ずっと」で無限ループ</a:t>
            </a:r>
          </a:p>
        </p:txBody>
      </p:sp>
      <p:sp>
        <p:nvSpPr>
          <p:cNvPr id="154" name="スライド番号"/>
          <p:cNvSpPr txBox="1"/>
          <p:nvPr>
            <p:ph type="sldNum" sz="quarter" idx="2"/>
          </p:nvPr>
        </p:nvSpPr>
        <p:spPr>
          <a:xfrm>
            <a:off x="22821900" y="12755778"/>
            <a:ext cx="416154" cy="508001"/>
          </a:xfrm>
          <a:prstGeom prst="rect">
            <a:avLst/>
          </a:prstGeom>
          <a:extLst>
            <a:ext uri="{C572A759-6A51-4108-AA02-DFA0A04FC94B}">
              <ma14:wrappingTextBoxFlag xmlns:ma14="http://schemas.microsoft.com/office/mac/drawingml/2011/main" val="1"/>
            </a:ext>
          </a:extLst>
        </p:spPr>
        <p:txBody>
          <a:bodyPr/>
          <a:lstStyle>
            <a:lvl1pPr algn="l">
              <a:defRPr sz="2400">
                <a:uFillTx/>
                <a:latin typeface="ヒラギノ角ゴ ProN W3"/>
                <a:ea typeface="ヒラギノ角ゴ ProN W3"/>
                <a:cs typeface="ヒラギノ角ゴ ProN W3"/>
                <a:sym typeface="ヒラギノ角ゴ ProN W3"/>
              </a:defRPr>
            </a:lvl1pPr>
          </a:lstStyle>
          <a:p>
            <a:pPr/>
            <a:fld id="{86CB4B4D-7CA3-9044-876B-883B54F8677D}" type="slidenum"/>
          </a:p>
        </p:txBody>
      </p:sp>
      <p:sp>
        <p:nvSpPr>
          <p:cNvPr id="155" name="p.64：force.llsp3"/>
          <p:cNvSpPr txBox="1"/>
          <p:nvPr/>
        </p:nvSpPr>
        <p:spPr>
          <a:xfrm>
            <a:off x="16935924" y="1725693"/>
            <a:ext cx="3518409" cy="60960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defRPr sz="3000">
                <a:latin typeface="ヒラギノ角ゴ ProN W3"/>
                <a:ea typeface="ヒラギノ角ゴ ProN W3"/>
                <a:cs typeface="ヒラギノ角ゴ ProN W3"/>
                <a:sym typeface="ヒラギノ角ゴ ProN W3"/>
              </a:defRPr>
            </a:lvl1pPr>
          </a:lstStyle>
          <a:p>
            <a:pPr/>
            <a:r>
              <a:t>p.64：force.llsp3</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ヒラギノ角ゴ Pro W6"/>
        <a:ea typeface="ヒラギノ角ゴ Pro W6"/>
        <a:cs typeface="ヒラギノ角ゴ Pro W6"/>
      </a:majorFont>
      <a:minorFont>
        <a:latin typeface="ヒラギノ角ゴ Pro W3"/>
        <a:ea typeface="ヒラギノ角ゴ Pro W3"/>
        <a:cs typeface="ヒラギノ角ゴ Pro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101600" dist="25400" dir="0">
              <a:srgbClr val="000000">
                <a:alpha val="50000"/>
              </a:srgbClr>
            </a:outerShdw>
          </a:effectLst>
        </a:effectStyle>
        <a:effectStyle>
          <a:effectLst>
            <a:outerShdw sx="100000" sy="100000" kx="0" ky="0" algn="b" rotWithShape="0" blurRad="76200" dist="508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6E6E9"/>
        </a:solidFill>
        <a:ln w="25400" cap="flat">
          <a:solidFill>
            <a:srgbClr val="000000"/>
          </a:solidFill>
          <a:prstDash val="solid"/>
          <a:round/>
        </a:ln>
        <a:effectLst/>
        <a:sp3d/>
      </a:spPr>
      <a:bodyPr rot="0" spcFirstLastPara="1" vertOverflow="overflow" horzOverflow="overflow" vert="horz" wrap="square" lIns="101600" tIns="101600" rIns="101600" bIns="101600" numCol="1" spcCol="38100" rtlCol="0" anchor="ctr" upright="0">
        <a:spAutoFit/>
      </a:bodyPr>
      <a:lstStyle>
        <a:defPPr marL="81279" marR="81279" indent="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25400" cap="flat">
          <a:noFill/>
          <a:miter lim="400000"/>
        </a:ln>
        <a:effectLst/>
        <a:sp3d/>
      </a:spPr>
      <a:bodyPr rot="0" spcFirstLastPara="1" vertOverflow="overflow" horzOverflow="overflow" vert="horz" wrap="square" lIns="101600" tIns="101600" rIns="101600" bIns="101600" numCol="1" spcCol="38100" rtlCol="0" anchor="ctr" upright="0">
        <a:spAutoFit/>
      </a:bodyPr>
      <a:lstStyle>
        <a:defPPr marL="81279" marR="81279" indent="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ヒラギノ角ゴ Pro W6"/>
        <a:ea typeface="ヒラギノ角ゴ Pro W6"/>
        <a:cs typeface="ヒラギノ角ゴ Pro W6"/>
      </a:majorFont>
      <a:minorFont>
        <a:latin typeface="ヒラギノ角ゴ Pro W3"/>
        <a:ea typeface="ヒラギノ角ゴ Pro W3"/>
        <a:cs typeface="ヒラギノ角ゴ Pro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101600" dist="25400" dir="0">
              <a:srgbClr val="000000">
                <a:alpha val="50000"/>
              </a:srgbClr>
            </a:outerShdw>
          </a:effectLst>
        </a:effectStyle>
        <a:effectStyle>
          <a:effectLst>
            <a:outerShdw sx="100000" sy="100000" kx="0" ky="0" algn="b" rotWithShape="0" blurRad="76200" dist="508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6E6E9"/>
        </a:solidFill>
        <a:ln w="25400" cap="flat">
          <a:solidFill>
            <a:srgbClr val="000000"/>
          </a:solidFill>
          <a:prstDash val="solid"/>
          <a:round/>
        </a:ln>
        <a:effectLst/>
        <a:sp3d/>
      </a:spPr>
      <a:bodyPr rot="0" spcFirstLastPara="1" vertOverflow="overflow" horzOverflow="overflow" vert="horz" wrap="square" lIns="101600" tIns="101600" rIns="101600" bIns="101600" numCol="1" spcCol="38100" rtlCol="0" anchor="ctr" upright="0">
        <a:spAutoFit/>
      </a:bodyPr>
      <a:lstStyle>
        <a:defPPr marL="81279" marR="81279" indent="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25400" cap="flat">
          <a:noFill/>
          <a:miter lim="400000"/>
        </a:ln>
        <a:effectLst/>
        <a:sp3d/>
      </a:spPr>
      <a:bodyPr rot="0" spcFirstLastPara="1" vertOverflow="overflow" horzOverflow="overflow" vert="horz" wrap="square" lIns="101600" tIns="101600" rIns="101600" bIns="101600" numCol="1" spcCol="38100" rtlCol="0" anchor="ctr" upright="0">
        <a:spAutoFit/>
      </a:bodyPr>
      <a:lstStyle>
        <a:defPPr marL="81279" marR="81279" indent="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
              <a:solidFill>
                <a:srgbClr val="000000"/>
              </a:solidFill>
            </a:uFill>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